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3"/>
    <p:sldMasterId id="2147485580" r:id="rId4"/>
    <p:sldMasterId id="2147485598" r:id="rId5"/>
    <p:sldMasterId id="2147485614" r:id="rId6"/>
    <p:sldMasterId id="2147485647" r:id="rId7"/>
  </p:sldMasterIdLst>
  <p:notesMasterIdLst>
    <p:notesMasterId r:id="rId24"/>
  </p:notesMasterIdLst>
  <p:handoutMasterIdLst>
    <p:handoutMasterId r:id="rId25"/>
  </p:handoutMasterIdLst>
  <p:sldIdLst>
    <p:sldId id="541" r:id="rId8"/>
    <p:sldId id="668" r:id="rId9"/>
    <p:sldId id="716" r:id="rId10"/>
    <p:sldId id="715" r:id="rId11"/>
    <p:sldId id="582" r:id="rId12"/>
    <p:sldId id="713" r:id="rId13"/>
    <p:sldId id="712" r:id="rId14"/>
    <p:sldId id="709" r:id="rId15"/>
    <p:sldId id="612" r:id="rId16"/>
    <p:sldId id="721" r:id="rId17"/>
    <p:sldId id="718" r:id="rId18"/>
    <p:sldId id="722" r:id="rId19"/>
    <p:sldId id="723" r:id="rId20"/>
    <p:sldId id="720" r:id="rId21"/>
    <p:sldId id="578" r:id="rId22"/>
    <p:sldId id="573" r:id="rId23"/>
  </p:sldIdLst>
  <p:sldSz cx="9144000" cy="6858000" type="screen4x3"/>
  <p:notesSz cx="7023100" cy="93091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640">
          <p15:clr>
            <a:srgbClr val="A4A3A4"/>
          </p15:clr>
        </p15:guide>
        <p15:guide id="2" pos="5759">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0066FF"/>
    <a:srgbClr val="000066"/>
    <a:srgbClr val="FFCC00"/>
    <a:srgbClr val="008000"/>
    <a:srgbClr val="6699FF"/>
    <a:srgbClr val="A5002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87" autoAdjust="0"/>
    <p:restoredTop sz="90433" autoAdjust="0"/>
  </p:normalViewPr>
  <p:slideViewPr>
    <p:cSldViewPr snapToGrid="0">
      <p:cViewPr varScale="1">
        <p:scale>
          <a:sx n="111" d="100"/>
          <a:sy n="111" d="100"/>
        </p:scale>
        <p:origin x="2094" y="102"/>
      </p:cViewPr>
      <p:guideLst>
        <p:guide orient="horz" pos="264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3" d="100"/>
          <a:sy n="83" d="100"/>
        </p:scale>
        <p:origin x="3810" y="9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4.xml"/><Relationship Id="rId7" Type="http://schemas.openxmlformats.org/officeDocument/2006/relationships/slideMaster" Target="slideMasters/slideMaster5.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07609494145649E-2"/>
          <c:y val="4.8618175445261105E-2"/>
          <c:w val="0.845778651302037"/>
          <c:h val="0.60095008888969093"/>
        </c:manualLayout>
      </c:layout>
      <c:barChart>
        <c:barDir val="col"/>
        <c:grouping val="stacked"/>
        <c:varyColors val="0"/>
        <c:ser>
          <c:idx val="0"/>
          <c:order val="0"/>
          <c:tx>
            <c:strRef>
              <c:f>Sheet1!$B$1</c:f>
              <c:strCache>
                <c:ptCount val="1"/>
                <c:pt idx="0">
                  <c:v>Completed ($M)</c:v>
                </c:pt>
              </c:strCache>
            </c:strRef>
          </c:tx>
          <c:spPr>
            <a:solidFill>
              <a:srgbClr val="00B050"/>
            </a:solidFill>
            <a:ln>
              <a:solidFill>
                <a:schemeClr val="tx1"/>
              </a:solidFill>
            </a:ln>
          </c:spPr>
          <c:invertIfNegative val="0"/>
          <c:dPt>
            <c:idx val="0"/>
            <c:invertIfNegative val="0"/>
            <c:bubble3D val="0"/>
            <c:spPr>
              <a:solidFill>
                <a:srgbClr val="92D050"/>
              </a:solidFill>
              <a:ln>
                <a:solidFill>
                  <a:schemeClr val="tx1"/>
                </a:solidFill>
              </a:ln>
            </c:spPr>
          </c:dPt>
          <c:cat>
            <c:strRef>
              <c:f>Sheet1!$A$2:$A$10</c:f>
              <c:strCache>
                <c:ptCount val="9"/>
                <c:pt idx="0">
                  <c:v>FY12</c:v>
                </c:pt>
                <c:pt idx="1">
                  <c:v>FY13</c:v>
                </c:pt>
                <c:pt idx="2">
                  <c:v>FY14</c:v>
                </c:pt>
                <c:pt idx="3">
                  <c:v>FY15</c:v>
                </c:pt>
                <c:pt idx="4">
                  <c:v>FY16</c:v>
                </c:pt>
                <c:pt idx="5">
                  <c:v>FY17</c:v>
                </c:pt>
                <c:pt idx="6">
                  <c:v>FY18</c:v>
                </c:pt>
                <c:pt idx="7">
                  <c:v>FY19</c:v>
                </c:pt>
                <c:pt idx="8">
                  <c:v>FY20</c:v>
                </c:pt>
              </c:strCache>
            </c:strRef>
          </c:cat>
          <c:val>
            <c:numRef>
              <c:f>Sheet1!$B$2:$B$10</c:f>
              <c:numCache>
                <c:formatCode>0</c:formatCode>
                <c:ptCount val="9"/>
                <c:pt idx="0">
                  <c:v>21</c:v>
                </c:pt>
                <c:pt idx="1">
                  <c:v>5</c:v>
                </c:pt>
                <c:pt idx="2">
                  <c:v>0</c:v>
                </c:pt>
                <c:pt idx="3">
                  <c:v>0</c:v>
                </c:pt>
                <c:pt idx="4">
                  <c:v>0</c:v>
                </c:pt>
                <c:pt idx="5">
                  <c:v>0</c:v>
                </c:pt>
                <c:pt idx="6">
                  <c:v>0</c:v>
                </c:pt>
                <c:pt idx="7">
                  <c:v>0</c:v>
                </c:pt>
                <c:pt idx="8">
                  <c:v>0</c:v>
                </c:pt>
              </c:numCache>
            </c:numRef>
          </c:val>
        </c:ser>
        <c:ser>
          <c:idx val="1"/>
          <c:order val="1"/>
          <c:tx>
            <c:strRef>
              <c:f>Sheet1!$C$1</c:f>
              <c:strCache>
                <c:ptCount val="1"/>
                <c:pt idx="0">
                  <c:v>In Progress ($M)</c:v>
                </c:pt>
              </c:strCache>
            </c:strRef>
          </c:tx>
          <c:spPr>
            <a:solidFill>
              <a:srgbClr val="0070C0"/>
            </a:solidFill>
            <a:ln>
              <a:solidFill>
                <a:prstClr val="black"/>
              </a:solidFill>
            </a:ln>
          </c:spPr>
          <c:invertIfNegative val="0"/>
          <c:cat>
            <c:strRef>
              <c:f>Sheet1!$A$2:$A$10</c:f>
              <c:strCache>
                <c:ptCount val="9"/>
                <c:pt idx="0">
                  <c:v>FY12</c:v>
                </c:pt>
                <c:pt idx="1">
                  <c:v>FY13</c:v>
                </c:pt>
                <c:pt idx="2">
                  <c:v>FY14</c:v>
                </c:pt>
                <c:pt idx="3">
                  <c:v>FY15</c:v>
                </c:pt>
                <c:pt idx="4">
                  <c:v>FY16</c:v>
                </c:pt>
                <c:pt idx="5">
                  <c:v>FY17</c:v>
                </c:pt>
                <c:pt idx="6">
                  <c:v>FY18</c:v>
                </c:pt>
                <c:pt idx="7">
                  <c:v>FY19</c:v>
                </c:pt>
                <c:pt idx="8">
                  <c:v>FY20</c:v>
                </c:pt>
              </c:strCache>
            </c:strRef>
          </c:cat>
          <c:val>
            <c:numRef>
              <c:f>Sheet1!$C$2:$C$10</c:f>
              <c:numCache>
                <c:formatCode>0</c:formatCode>
                <c:ptCount val="9"/>
                <c:pt idx="0">
                  <c:v>9</c:v>
                </c:pt>
                <c:pt idx="1">
                  <c:v>0</c:v>
                </c:pt>
                <c:pt idx="2">
                  <c:v>32</c:v>
                </c:pt>
                <c:pt idx="3">
                  <c:v>41</c:v>
                </c:pt>
                <c:pt idx="4">
                  <c:v>41</c:v>
                </c:pt>
                <c:pt idx="5">
                  <c:v>0</c:v>
                </c:pt>
                <c:pt idx="6">
                  <c:v>0</c:v>
                </c:pt>
                <c:pt idx="7">
                  <c:v>0</c:v>
                </c:pt>
                <c:pt idx="8">
                  <c:v>0</c:v>
                </c:pt>
              </c:numCache>
            </c:numRef>
          </c:val>
        </c:ser>
        <c:ser>
          <c:idx val="2"/>
          <c:order val="2"/>
          <c:tx>
            <c:strRef>
              <c:f>Sheet1!$D$1</c:f>
              <c:strCache>
                <c:ptCount val="1"/>
                <c:pt idx="0">
                  <c:v>Not Awarded ($M)</c:v>
                </c:pt>
              </c:strCache>
            </c:strRef>
          </c:tx>
          <c:spPr>
            <a:solidFill>
              <a:srgbClr val="FFFF00"/>
            </a:solidFill>
            <a:ln>
              <a:solidFill>
                <a:schemeClr val="tx1"/>
              </a:solidFill>
            </a:ln>
          </c:spPr>
          <c:invertIfNegative val="0"/>
          <c:dPt>
            <c:idx val="7"/>
            <c:invertIfNegative val="0"/>
            <c:bubble3D val="0"/>
          </c:dPt>
          <c:cat>
            <c:strRef>
              <c:f>Sheet1!$A$2:$A$10</c:f>
              <c:strCache>
                <c:ptCount val="9"/>
                <c:pt idx="0">
                  <c:v>FY12</c:v>
                </c:pt>
                <c:pt idx="1">
                  <c:v>FY13</c:v>
                </c:pt>
                <c:pt idx="2">
                  <c:v>FY14</c:v>
                </c:pt>
                <c:pt idx="3">
                  <c:v>FY15</c:v>
                </c:pt>
                <c:pt idx="4">
                  <c:v>FY16</c:v>
                </c:pt>
                <c:pt idx="5">
                  <c:v>FY17</c:v>
                </c:pt>
                <c:pt idx="6">
                  <c:v>FY18</c:v>
                </c:pt>
                <c:pt idx="7">
                  <c:v>FY19</c:v>
                </c:pt>
                <c:pt idx="8">
                  <c:v>FY20</c:v>
                </c:pt>
              </c:strCache>
            </c:strRef>
          </c:cat>
          <c:val>
            <c:numRef>
              <c:f>Sheet1!$D$2:$D$10</c:f>
              <c:numCache>
                <c:formatCode>0</c:formatCode>
                <c:ptCount val="9"/>
                <c:pt idx="0">
                  <c:v>0</c:v>
                </c:pt>
                <c:pt idx="1">
                  <c:v>0</c:v>
                </c:pt>
                <c:pt idx="2">
                  <c:v>10</c:v>
                </c:pt>
                <c:pt idx="3">
                  <c:v>0</c:v>
                </c:pt>
                <c:pt idx="4">
                  <c:v>15</c:v>
                </c:pt>
                <c:pt idx="5">
                  <c:v>189</c:v>
                </c:pt>
                <c:pt idx="6">
                  <c:v>63.5</c:v>
                </c:pt>
                <c:pt idx="7">
                  <c:v>43</c:v>
                </c:pt>
                <c:pt idx="8">
                  <c:v>28</c:v>
                </c:pt>
              </c:numCache>
            </c:numRef>
          </c:val>
        </c:ser>
        <c:dLbls>
          <c:showLegendKey val="0"/>
          <c:showVal val="0"/>
          <c:showCatName val="0"/>
          <c:showSerName val="0"/>
          <c:showPercent val="0"/>
          <c:showBubbleSize val="0"/>
        </c:dLbls>
        <c:gapWidth val="150"/>
        <c:overlap val="100"/>
        <c:axId val="366209040"/>
        <c:axId val="364421512"/>
      </c:barChart>
      <c:catAx>
        <c:axId val="366209040"/>
        <c:scaling>
          <c:orientation val="minMax"/>
        </c:scaling>
        <c:delete val="0"/>
        <c:axPos val="b"/>
        <c:numFmt formatCode="General" sourceLinked="0"/>
        <c:majorTickMark val="out"/>
        <c:minorTickMark val="none"/>
        <c:tickLblPos val="nextTo"/>
        <c:txPr>
          <a:bodyPr/>
          <a:lstStyle/>
          <a:p>
            <a:pPr>
              <a:defRPr sz="1199"/>
            </a:pPr>
            <a:endParaRPr lang="en-US"/>
          </a:p>
        </c:txPr>
        <c:crossAx val="364421512"/>
        <c:crosses val="autoZero"/>
        <c:auto val="1"/>
        <c:lblAlgn val="ctr"/>
        <c:lblOffset val="100"/>
        <c:noMultiLvlLbl val="0"/>
      </c:catAx>
      <c:valAx>
        <c:axId val="364421512"/>
        <c:scaling>
          <c:orientation val="minMax"/>
        </c:scaling>
        <c:delete val="0"/>
        <c:axPos val="l"/>
        <c:majorGridlines/>
        <c:numFmt formatCode="General" sourceLinked="0"/>
        <c:majorTickMark val="out"/>
        <c:minorTickMark val="none"/>
        <c:tickLblPos val="nextTo"/>
        <c:txPr>
          <a:bodyPr/>
          <a:lstStyle/>
          <a:p>
            <a:pPr>
              <a:defRPr sz="1398" baseline="0"/>
            </a:pPr>
            <a:endParaRPr lang="en-US"/>
          </a:p>
        </c:txPr>
        <c:crossAx val="366209040"/>
        <c:crosses val="autoZero"/>
        <c:crossBetween val="between"/>
      </c:valAx>
      <c:spPr>
        <a:ln>
          <a:solidFill>
            <a:schemeClr val="tx1"/>
          </a:solidFill>
        </a:ln>
      </c:spPr>
    </c:plotArea>
    <c:legend>
      <c:legendPos val="b"/>
      <c:layout>
        <c:manualLayout>
          <c:xMode val="edge"/>
          <c:yMode val="edge"/>
          <c:x val="0.14929381614908754"/>
          <c:y val="0.7931184306187079"/>
          <c:w val="0.68659760450297702"/>
          <c:h val="0.11984128744470324"/>
        </c:manualLayout>
      </c:layout>
      <c:overlay val="0"/>
      <c:txPr>
        <a:bodyPr/>
        <a:lstStyle/>
        <a:p>
          <a:pPr>
            <a:defRPr sz="1199"/>
          </a:pPr>
          <a:endParaRPr lang="en-US"/>
        </a:p>
      </c:txPr>
    </c:legend>
    <c:plotVisOnly val="1"/>
    <c:dispBlanksAs val="zero"/>
    <c:showDLblsOverMax val="0"/>
  </c:chart>
  <c:txPr>
    <a:bodyPr/>
    <a:lstStyle/>
    <a:p>
      <a:pPr>
        <a:defRPr sz="1798"/>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9615373011572E-2"/>
          <c:y val="3.791083355959815E-2"/>
          <c:w val="0.90370083858813177"/>
          <c:h val="0.75270529459679614"/>
        </c:manualLayout>
      </c:layout>
      <c:barChart>
        <c:barDir val="col"/>
        <c:grouping val="stacked"/>
        <c:varyColors val="0"/>
        <c:ser>
          <c:idx val="1"/>
          <c:order val="0"/>
          <c:tx>
            <c:strRef>
              <c:f>Sheet1!$A$3</c:f>
              <c:strCache>
                <c:ptCount val="1"/>
                <c:pt idx="0">
                  <c:v>POM</c:v>
                </c:pt>
              </c:strCache>
            </c:strRef>
          </c:tx>
          <c:spPr>
            <a:solidFill>
              <a:srgbClr val="00B0F0"/>
            </a:solidFill>
          </c:spPr>
          <c:invertIfNegative val="0"/>
          <c:cat>
            <c:strRef>
              <c:f>Sheet1!$B$1:$O$1</c:f>
              <c:strCache>
                <c:ptCount val="14"/>
                <c:pt idx="0">
                  <c:v>FY08</c:v>
                </c:pt>
                <c:pt idx="1">
                  <c:v>FY09</c:v>
                </c:pt>
                <c:pt idx="2">
                  <c:v>FY10</c:v>
                </c:pt>
                <c:pt idx="3">
                  <c:v>FY11</c:v>
                </c:pt>
                <c:pt idx="4">
                  <c:v>FY12</c:v>
                </c:pt>
                <c:pt idx="5">
                  <c:v>FY13</c:v>
                </c:pt>
                <c:pt idx="6">
                  <c:v>FY14</c:v>
                </c:pt>
                <c:pt idx="7">
                  <c:v>FY15</c:v>
                </c:pt>
                <c:pt idx="8">
                  <c:v>FY16</c:v>
                </c:pt>
                <c:pt idx="9">
                  <c:v>FY17</c:v>
                </c:pt>
                <c:pt idx="10">
                  <c:v>FY18</c:v>
                </c:pt>
                <c:pt idx="11">
                  <c:v>FY19</c:v>
                </c:pt>
                <c:pt idx="12">
                  <c:v>FY20</c:v>
                </c:pt>
                <c:pt idx="13">
                  <c:v>FY21</c:v>
                </c:pt>
              </c:strCache>
            </c:strRef>
          </c:cat>
          <c:val>
            <c:numRef>
              <c:f>Sheet1!$B$3:$O$3</c:f>
              <c:numCache>
                <c:formatCode>General</c:formatCode>
                <c:ptCount val="14"/>
                <c:pt idx="6">
                  <c:v>0</c:v>
                </c:pt>
                <c:pt idx="7">
                  <c:v>0</c:v>
                </c:pt>
                <c:pt idx="9">
                  <c:v>81.338999999999999</c:v>
                </c:pt>
                <c:pt idx="10">
                  <c:v>93.5</c:v>
                </c:pt>
                <c:pt idx="11">
                  <c:v>69.3</c:v>
                </c:pt>
                <c:pt idx="12">
                  <c:v>99.5</c:v>
                </c:pt>
                <c:pt idx="13">
                  <c:v>100</c:v>
                </c:pt>
              </c:numCache>
            </c:numRef>
          </c:val>
        </c:ser>
        <c:ser>
          <c:idx val="2"/>
          <c:order val="1"/>
          <c:tx>
            <c:strRef>
              <c:f>Sheet1!$A$4</c:f>
              <c:strCache>
                <c:ptCount val="1"/>
                <c:pt idx="0">
                  <c:v>Funded</c:v>
                </c:pt>
              </c:strCache>
            </c:strRef>
          </c:tx>
          <c:spPr>
            <a:solidFill>
              <a:srgbClr val="00B050"/>
            </a:solidFill>
          </c:spPr>
          <c:invertIfNegative val="0"/>
          <c:cat>
            <c:strRef>
              <c:f>Sheet1!$B$1:$O$1</c:f>
              <c:strCache>
                <c:ptCount val="14"/>
                <c:pt idx="0">
                  <c:v>FY08</c:v>
                </c:pt>
                <c:pt idx="1">
                  <c:v>FY09</c:v>
                </c:pt>
                <c:pt idx="2">
                  <c:v>FY10</c:v>
                </c:pt>
                <c:pt idx="3">
                  <c:v>FY11</c:v>
                </c:pt>
                <c:pt idx="4">
                  <c:v>FY12</c:v>
                </c:pt>
                <c:pt idx="5">
                  <c:v>FY13</c:v>
                </c:pt>
                <c:pt idx="6">
                  <c:v>FY14</c:v>
                </c:pt>
                <c:pt idx="7">
                  <c:v>FY15</c:v>
                </c:pt>
                <c:pt idx="8">
                  <c:v>FY16</c:v>
                </c:pt>
                <c:pt idx="9">
                  <c:v>FY17</c:v>
                </c:pt>
                <c:pt idx="10">
                  <c:v>FY18</c:v>
                </c:pt>
                <c:pt idx="11">
                  <c:v>FY19</c:v>
                </c:pt>
                <c:pt idx="12">
                  <c:v>FY20</c:v>
                </c:pt>
                <c:pt idx="13">
                  <c:v>FY21</c:v>
                </c:pt>
              </c:strCache>
            </c:strRef>
          </c:cat>
          <c:val>
            <c:numRef>
              <c:f>Sheet1!$B$4:$O$4</c:f>
              <c:numCache>
                <c:formatCode>General</c:formatCode>
                <c:ptCount val="14"/>
                <c:pt idx="0">
                  <c:v>58.034999999999997</c:v>
                </c:pt>
                <c:pt idx="1">
                  <c:v>120.47500000000002</c:v>
                </c:pt>
                <c:pt idx="2">
                  <c:v>178.67499999999998</c:v>
                </c:pt>
                <c:pt idx="3">
                  <c:v>136.30000000000001</c:v>
                </c:pt>
                <c:pt idx="4">
                  <c:v>159.10000000000002</c:v>
                </c:pt>
                <c:pt idx="5">
                  <c:v>42.8</c:v>
                </c:pt>
                <c:pt idx="6">
                  <c:v>104</c:v>
                </c:pt>
                <c:pt idx="7">
                  <c:v>102.5</c:v>
                </c:pt>
                <c:pt idx="8">
                  <c:v>23.667000000000002</c:v>
                </c:pt>
                <c:pt idx="9">
                  <c:v>82</c:v>
                </c:pt>
              </c:numCache>
            </c:numRef>
          </c:val>
        </c:ser>
        <c:dLbls>
          <c:showLegendKey val="0"/>
          <c:showVal val="0"/>
          <c:showCatName val="0"/>
          <c:showSerName val="0"/>
          <c:showPercent val="0"/>
          <c:showBubbleSize val="0"/>
        </c:dLbls>
        <c:gapWidth val="150"/>
        <c:overlap val="100"/>
        <c:axId val="361268280"/>
        <c:axId val="361269456"/>
      </c:barChart>
      <c:lineChart>
        <c:grouping val="standard"/>
        <c:varyColors val="0"/>
        <c:ser>
          <c:idx val="3"/>
          <c:order val="2"/>
          <c:tx>
            <c:strRef>
              <c:f>Sheet1!$A$5</c:f>
              <c:strCache>
                <c:ptCount val="1"/>
                <c:pt idx="0">
                  <c:v>2% PRV</c:v>
                </c:pt>
              </c:strCache>
            </c:strRef>
          </c:tx>
          <c:spPr>
            <a:ln w="22306">
              <a:solidFill>
                <a:schemeClr val="accent4">
                  <a:lumMod val="75000"/>
                </a:schemeClr>
              </a:solidFill>
            </a:ln>
          </c:spPr>
          <c:marker>
            <c:symbol val="none"/>
          </c:marker>
          <c:cat>
            <c:strRef>
              <c:f>Sheet1!$B$1:$O$1</c:f>
              <c:strCache>
                <c:ptCount val="14"/>
                <c:pt idx="0">
                  <c:v>FY08</c:v>
                </c:pt>
                <c:pt idx="1">
                  <c:v>FY09</c:v>
                </c:pt>
                <c:pt idx="2">
                  <c:v>FY10</c:v>
                </c:pt>
                <c:pt idx="3">
                  <c:v>FY11</c:v>
                </c:pt>
                <c:pt idx="4">
                  <c:v>FY12</c:v>
                </c:pt>
                <c:pt idx="5">
                  <c:v>FY13</c:v>
                </c:pt>
                <c:pt idx="6">
                  <c:v>FY14</c:v>
                </c:pt>
                <c:pt idx="7">
                  <c:v>FY15</c:v>
                </c:pt>
                <c:pt idx="8">
                  <c:v>FY16</c:v>
                </c:pt>
                <c:pt idx="9">
                  <c:v>FY17</c:v>
                </c:pt>
                <c:pt idx="10">
                  <c:v>FY18</c:v>
                </c:pt>
                <c:pt idx="11">
                  <c:v>FY19</c:v>
                </c:pt>
                <c:pt idx="12">
                  <c:v>FY20</c:v>
                </c:pt>
                <c:pt idx="13">
                  <c:v>FY21</c:v>
                </c:pt>
              </c:strCache>
            </c:strRef>
          </c:cat>
          <c:val>
            <c:numRef>
              <c:f>Sheet1!$B$5:$O$5</c:f>
              <c:numCache>
                <c:formatCode>General</c:formatCode>
                <c:ptCount val="14"/>
                <c:pt idx="0">
                  <c:v>149.499</c:v>
                </c:pt>
                <c:pt idx="1">
                  <c:v>149.499</c:v>
                </c:pt>
                <c:pt idx="2">
                  <c:v>149.499</c:v>
                </c:pt>
                <c:pt idx="3">
                  <c:v>149.499</c:v>
                </c:pt>
                <c:pt idx="4">
                  <c:v>149.499</c:v>
                </c:pt>
                <c:pt idx="5">
                  <c:v>149.499</c:v>
                </c:pt>
                <c:pt idx="6">
                  <c:v>149.499</c:v>
                </c:pt>
                <c:pt idx="7">
                  <c:v>149.499</c:v>
                </c:pt>
                <c:pt idx="8">
                  <c:v>149.499</c:v>
                </c:pt>
                <c:pt idx="9">
                  <c:v>149.499</c:v>
                </c:pt>
                <c:pt idx="10">
                  <c:v>149.499</c:v>
                </c:pt>
                <c:pt idx="11">
                  <c:v>149.499</c:v>
                </c:pt>
                <c:pt idx="12">
                  <c:v>149.499</c:v>
                </c:pt>
                <c:pt idx="13">
                  <c:v>149.499</c:v>
                </c:pt>
              </c:numCache>
            </c:numRef>
          </c:val>
          <c:smooth val="0"/>
        </c:ser>
        <c:ser>
          <c:idx val="4"/>
          <c:order val="3"/>
          <c:tx>
            <c:strRef>
              <c:f>Sheet1!$A$6</c:f>
              <c:strCache>
                <c:ptCount val="1"/>
                <c:pt idx="0">
                  <c:v>4% PRV</c:v>
                </c:pt>
              </c:strCache>
            </c:strRef>
          </c:tx>
          <c:spPr>
            <a:ln w="22306">
              <a:solidFill>
                <a:schemeClr val="accent6">
                  <a:lumMod val="50000"/>
                </a:schemeClr>
              </a:solidFill>
            </a:ln>
          </c:spPr>
          <c:marker>
            <c:symbol val="none"/>
          </c:marker>
          <c:cat>
            <c:strRef>
              <c:f>Sheet1!$B$1:$O$1</c:f>
              <c:strCache>
                <c:ptCount val="14"/>
                <c:pt idx="0">
                  <c:v>FY08</c:v>
                </c:pt>
                <c:pt idx="1">
                  <c:v>FY09</c:v>
                </c:pt>
                <c:pt idx="2">
                  <c:v>FY10</c:v>
                </c:pt>
                <c:pt idx="3">
                  <c:v>FY11</c:v>
                </c:pt>
                <c:pt idx="4">
                  <c:v>FY12</c:v>
                </c:pt>
                <c:pt idx="5">
                  <c:v>FY13</c:v>
                </c:pt>
                <c:pt idx="6">
                  <c:v>FY14</c:v>
                </c:pt>
                <c:pt idx="7">
                  <c:v>FY15</c:v>
                </c:pt>
                <c:pt idx="8">
                  <c:v>FY16</c:v>
                </c:pt>
                <c:pt idx="9">
                  <c:v>FY17</c:v>
                </c:pt>
                <c:pt idx="10">
                  <c:v>FY18</c:v>
                </c:pt>
                <c:pt idx="11">
                  <c:v>FY19</c:v>
                </c:pt>
                <c:pt idx="12">
                  <c:v>FY20</c:v>
                </c:pt>
                <c:pt idx="13">
                  <c:v>FY21</c:v>
                </c:pt>
              </c:strCache>
            </c:strRef>
          </c:cat>
          <c:val>
            <c:numRef>
              <c:f>Sheet1!$B$6:$O$6</c:f>
              <c:numCache>
                <c:formatCode>General</c:formatCode>
                <c:ptCount val="14"/>
                <c:pt idx="0">
                  <c:v>298.99799999999999</c:v>
                </c:pt>
                <c:pt idx="1">
                  <c:v>298.99799999999999</c:v>
                </c:pt>
                <c:pt idx="2">
                  <c:v>298.99799999999999</c:v>
                </c:pt>
                <c:pt idx="3">
                  <c:v>298.99799999999999</c:v>
                </c:pt>
                <c:pt idx="4">
                  <c:v>298.99799999999999</c:v>
                </c:pt>
                <c:pt idx="5">
                  <c:v>298.99799999999999</c:v>
                </c:pt>
                <c:pt idx="6">
                  <c:v>298.99799999999999</c:v>
                </c:pt>
                <c:pt idx="7">
                  <c:v>298.99799999999999</c:v>
                </c:pt>
                <c:pt idx="8">
                  <c:v>298.99799999999999</c:v>
                </c:pt>
                <c:pt idx="9">
                  <c:v>298.99799999999999</c:v>
                </c:pt>
                <c:pt idx="10">
                  <c:v>298.99799999999999</c:v>
                </c:pt>
                <c:pt idx="11">
                  <c:v>298.99799999999999</c:v>
                </c:pt>
                <c:pt idx="12">
                  <c:v>298.99799999999999</c:v>
                </c:pt>
                <c:pt idx="13">
                  <c:v>298.99799999999999</c:v>
                </c:pt>
              </c:numCache>
            </c:numRef>
          </c:val>
          <c:smooth val="0"/>
        </c:ser>
        <c:dLbls>
          <c:showLegendKey val="0"/>
          <c:showVal val="0"/>
          <c:showCatName val="0"/>
          <c:showSerName val="0"/>
          <c:showPercent val="0"/>
          <c:showBubbleSize val="0"/>
        </c:dLbls>
        <c:marker val="1"/>
        <c:smooth val="0"/>
        <c:axId val="361268280"/>
        <c:axId val="361269456"/>
      </c:lineChart>
      <c:catAx>
        <c:axId val="361268280"/>
        <c:scaling>
          <c:orientation val="minMax"/>
        </c:scaling>
        <c:delete val="0"/>
        <c:axPos val="b"/>
        <c:numFmt formatCode="General" sourceLinked="1"/>
        <c:majorTickMark val="out"/>
        <c:minorTickMark val="none"/>
        <c:tickLblPos val="nextTo"/>
        <c:crossAx val="361269456"/>
        <c:crosses val="autoZero"/>
        <c:auto val="1"/>
        <c:lblAlgn val="ctr"/>
        <c:lblOffset val="100"/>
        <c:noMultiLvlLbl val="0"/>
      </c:catAx>
      <c:valAx>
        <c:axId val="361269456"/>
        <c:scaling>
          <c:orientation val="minMax"/>
        </c:scaling>
        <c:delete val="0"/>
        <c:axPos val="l"/>
        <c:majorGridlines/>
        <c:numFmt formatCode="General" sourceLinked="1"/>
        <c:majorTickMark val="out"/>
        <c:minorTickMark val="none"/>
        <c:tickLblPos val="nextTo"/>
        <c:crossAx val="361268280"/>
        <c:crosses val="autoZero"/>
        <c:crossBetween val="between"/>
      </c:valAx>
      <c:spPr>
        <a:noFill/>
        <a:ln w="17845">
          <a:noFill/>
        </a:ln>
      </c:spPr>
    </c:plotArea>
    <c:legend>
      <c:legendPos val="b"/>
      <c:layout>
        <c:manualLayout>
          <c:xMode val="edge"/>
          <c:yMode val="edge"/>
          <c:x val="0.14835152029470211"/>
          <c:y val="0.90405110519678067"/>
          <c:w val="0.779204188199348"/>
          <c:h val="8.6650150605658172E-2"/>
        </c:manualLayout>
      </c:layout>
      <c:overlay val="0"/>
    </c:legend>
    <c:plotVisOnly val="1"/>
    <c:dispBlanksAs val="gap"/>
    <c:showDLblsOverMax val="0"/>
  </c:chart>
  <c:txPr>
    <a:bodyPr/>
    <a:lstStyle/>
    <a:p>
      <a:pPr>
        <a:defRPr sz="1265"/>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0.09487</cdr:x>
      <cdr:y>0.48653</cdr:y>
    </cdr:from>
    <cdr:to>
      <cdr:x>0.18937</cdr:x>
      <cdr:y>0.56176</cdr:y>
    </cdr:to>
    <cdr:sp macro="" textlink="">
      <cdr:nvSpPr>
        <cdr:cNvPr id="2" name="TextBox 1"/>
        <cdr:cNvSpPr txBox="1"/>
      </cdr:nvSpPr>
      <cdr:spPr>
        <a:xfrm xmlns:a="http://schemas.openxmlformats.org/drawingml/2006/main">
          <a:off x="612036" y="1971463"/>
          <a:ext cx="609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600" dirty="0" smtClean="0"/>
            <a:t>3/3 Awarded</a:t>
          </a:r>
          <a:endParaRPr lang="en-US" sz="600" dirty="0"/>
        </a:p>
      </cdr:txBody>
    </cdr:sp>
  </cdr:relSizeAnchor>
  <cdr:relSizeAnchor xmlns:cdr="http://schemas.openxmlformats.org/drawingml/2006/chartDrawing">
    <cdr:from>
      <cdr:x>0.18775</cdr:x>
      <cdr:y>0.55118</cdr:y>
    </cdr:from>
    <cdr:to>
      <cdr:x>0.28225</cdr:x>
      <cdr:y>0.6264</cdr:y>
    </cdr:to>
    <cdr:sp macro="" textlink="">
      <cdr:nvSpPr>
        <cdr:cNvPr id="3" name="TextBox 1"/>
        <cdr:cNvSpPr txBox="1"/>
      </cdr:nvSpPr>
      <cdr:spPr>
        <a:xfrm xmlns:a="http://schemas.openxmlformats.org/drawingml/2006/main">
          <a:off x="1211184" y="2233417"/>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dirty="0" smtClean="0"/>
            <a:t>1/1 Awarded</a:t>
          </a:r>
          <a:endParaRPr lang="en-US" sz="600" dirty="0"/>
        </a:p>
      </cdr:txBody>
    </cdr:sp>
  </cdr:relSizeAnchor>
  <cdr:relSizeAnchor xmlns:cdr="http://schemas.openxmlformats.org/drawingml/2006/chartDrawing">
    <cdr:from>
      <cdr:x>0.28041</cdr:x>
      <cdr:y>0.44996</cdr:y>
    </cdr:from>
    <cdr:to>
      <cdr:x>0.37491</cdr:x>
      <cdr:y>0.52518</cdr:y>
    </cdr:to>
    <cdr:sp macro="" textlink="">
      <cdr:nvSpPr>
        <cdr:cNvPr id="4" name="TextBox 1"/>
        <cdr:cNvSpPr txBox="1"/>
      </cdr:nvSpPr>
      <cdr:spPr>
        <a:xfrm xmlns:a="http://schemas.openxmlformats.org/drawingml/2006/main">
          <a:off x="1808918" y="1823242"/>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dirty="0" smtClean="0"/>
            <a:t>2/3 Awarded</a:t>
          </a:r>
          <a:endParaRPr lang="en-US" sz="600" dirty="0"/>
        </a:p>
      </cdr:txBody>
    </cdr:sp>
  </cdr:relSizeAnchor>
  <cdr:relSizeAnchor xmlns:cdr="http://schemas.openxmlformats.org/drawingml/2006/chartDrawing">
    <cdr:from>
      <cdr:x>0.37396</cdr:x>
      <cdr:y>0.45073</cdr:y>
    </cdr:from>
    <cdr:to>
      <cdr:x>0.46846</cdr:x>
      <cdr:y>0.52595</cdr:y>
    </cdr:to>
    <cdr:sp macro="" textlink="">
      <cdr:nvSpPr>
        <cdr:cNvPr id="5" name="TextBox 1"/>
        <cdr:cNvSpPr txBox="1"/>
      </cdr:nvSpPr>
      <cdr:spPr>
        <a:xfrm xmlns:a="http://schemas.openxmlformats.org/drawingml/2006/main">
          <a:off x="2412408" y="1826386"/>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dirty="0" smtClean="0"/>
            <a:t>3/3 Awarded</a:t>
          </a:r>
          <a:endParaRPr lang="en-US" sz="600" dirty="0"/>
        </a:p>
      </cdr:txBody>
    </cdr:sp>
  </cdr:relSizeAnchor>
  <cdr:relSizeAnchor xmlns:cdr="http://schemas.openxmlformats.org/drawingml/2006/chartDrawing">
    <cdr:from>
      <cdr:x>0.46846</cdr:x>
      <cdr:y>0.39354</cdr:y>
    </cdr:from>
    <cdr:to>
      <cdr:x>0.56295</cdr:x>
      <cdr:y>0.46876</cdr:y>
    </cdr:to>
    <cdr:sp macro="" textlink="">
      <cdr:nvSpPr>
        <cdr:cNvPr id="6" name="TextBox 1"/>
        <cdr:cNvSpPr txBox="1"/>
      </cdr:nvSpPr>
      <cdr:spPr>
        <a:xfrm xmlns:a="http://schemas.openxmlformats.org/drawingml/2006/main">
          <a:off x="3022008" y="1594642"/>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dirty="0" smtClean="0"/>
            <a:t>4/6 Awarded</a:t>
          </a:r>
          <a:endParaRPr lang="en-US" sz="600" dirty="0"/>
        </a:p>
      </cdr:txBody>
    </cdr:sp>
  </cdr:relSizeAnchor>
  <cdr:relSizeAnchor xmlns:cdr="http://schemas.openxmlformats.org/drawingml/2006/chartDrawing">
    <cdr:from>
      <cdr:x>0.57107</cdr:x>
      <cdr:y>0.01472</cdr:y>
    </cdr:from>
    <cdr:to>
      <cdr:x>0.66557</cdr:x>
      <cdr:y>0.08994</cdr:y>
    </cdr:to>
    <cdr:sp macro="" textlink="">
      <cdr:nvSpPr>
        <cdr:cNvPr id="7" name="TextBox 1"/>
        <cdr:cNvSpPr txBox="1"/>
      </cdr:nvSpPr>
      <cdr:spPr>
        <a:xfrm xmlns:a="http://schemas.openxmlformats.org/drawingml/2006/main">
          <a:off x="3683995" y="59655"/>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dirty="0" smtClean="0"/>
            <a:t>0/6 Awarded</a:t>
          </a:r>
          <a:endParaRPr lang="en-US" sz="600" dirty="0"/>
        </a:p>
      </cdr:txBody>
    </cdr:sp>
  </cdr:relSizeAnchor>
  <cdr:relSizeAnchor xmlns:cdr="http://schemas.openxmlformats.org/drawingml/2006/chartDrawing">
    <cdr:from>
      <cdr:x>0.66584</cdr:x>
      <cdr:y>0.39616</cdr:y>
    </cdr:from>
    <cdr:to>
      <cdr:x>0.76034</cdr:x>
      <cdr:y>0.47138</cdr:y>
    </cdr:to>
    <cdr:sp macro="" textlink="">
      <cdr:nvSpPr>
        <cdr:cNvPr id="8" name="TextBox 1"/>
        <cdr:cNvSpPr txBox="1"/>
      </cdr:nvSpPr>
      <cdr:spPr>
        <a:xfrm xmlns:a="http://schemas.openxmlformats.org/drawingml/2006/main">
          <a:off x="4295736" y="1604963"/>
          <a:ext cx="609677" cy="3047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dirty="0" smtClean="0"/>
            <a:t>0/6 Awarded</a:t>
          </a:r>
          <a:endParaRPr lang="en-US" sz="600" dirty="0"/>
        </a:p>
      </cdr:txBody>
    </cdr:sp>
  </cdr:relSizeAnchor>
  <cdr:relSizeAnchor xmlns:cdr="http://schemas.openxmlformats.org/drawingml/2006/chartDrawing">
    <cdr:from>
      <cdr:x>0.75195</cdr:x>
      <cdr:y>0.42551</cdr:y>
    </cdr:from>
    <cdr:to>
      <cdr:x>0.84644</cdr:x>
      <cdr:y>0.50073</cdr:y>
    </cdr:to>
    <cdr:sp macro="" textlink="">
      <cdr:nvSpPr>
        <cdr:cNvPr id="9" name="TextBox 1"/>
        <cdr:cNvSpPr txBox="1"/>
      </cdr:nvSpPr>
      <cdr:spPr>
        <a:xfrm xmlns:a="http://schemas.openxmlformats.org/drawingml/2006/main">
          <a:off x="4850808" y="1724183"/>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dirty="0" smtClean="0"/>
            <a:t>0/4 Awarded</a:t>
          </a:r>
          <a:endParaRPr lang="en-US" sz="600" dirty="0"/>
        </a:p>
      </cdr:txBody>
    </cdr:sp>
  </cdr:relSizeAnchor>
  <cdr:relSizeAnchor xmlns:cdr="http://schemas.openxmlformats.org/drawingml/2006/chartDrawing">
    <cdr:from>
      <cdr:x>0.84933</cdr:x>
      <cdr:y>0.49635</cdr:y>
    </cdr:from>
    <cdr:to>
      <cdr:x>0.94382</cdr:x>
      <cdr:y>0.57157</cdr:y>
    </cdr:to>
    <cdr:sp macro="" textlink="">
      <cdr:nvSpPr>
        <cdr:cNvPr id="10" name="TextBox 1"/>
        <cdr:cNvSpPr txBox="1"/>
      </cdr:nvSpPr>
      <cdr:spPr>
        <a:xfrm xmlns:a="http://schemas.openxmlformats.org/drawingml/2006/main">
          <a:off x="5479006" y="2011228"/>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dirty="0" smtClean="0"/>
            <a:t>0/4 Awarded</a:t>
          </a:r>
          <a:endParaRPr lang="en-US" sz="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7" name="Rectangle 3"/>
          <p:cNvSpPr>
            <a:spLocks noGrp="1" noChangeArrowheads="1"/>
          </p:cNvSpPr>
          <p:nvPr>
            <p:ph type="dt" sz="quarter" idx="1"/>
          </p:nvPr>
        </p:nvSpPr>
        <p:spPr bwMode="auto">
          <a:xfrm>
            <a:off x="3980712" y="0"/>
            <a:ext cx="3042389" cy="459415"/>
          </a:xfrm>
          <a:prstGeom prst="rect">
            <a:avLst/>
          </a:prstGeom>
          <a:noFill/>
          <a:ln w="12700">
            <a:noFill/>
            <a:miter lim="800000"/>
            <a:headEnd/>
            <a:tailEnd/>
          </a:ln>
          <a:effectLst/>
        </p:spPr>
        <p:txBody>
          <a:bodyPr vert="horz" wrap="square" lIns="91351" tIns="45671" rIns="91351" bIns="45671"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82948" name="Rectangle 4"/>
          <p:cNvSpPr>
            <a:spLocks noGrp="1" noChangeArrowheads="1"/>
          </p:cNvSpPr>
          <p:nvPr>
            <p:ph type="ftr" sz="quarter" idx="2"/>
          </p:nvPr>
        </p:nvSpPr>
        <p:spPr bwMode="auto">
          <a:xfrm>
            <a:off x="0" y="8836969"/>
            <a:ext cx="3042390" cy="459414"/>
          </a:xfrm>
          <a:prstGeom prst="rect">
            <a:avLst/>
          </a:prstGeom>
          <a:noFill/>
          <a:ln w="12700">
            <a:noFill/>
            <a:miter lim="800000"/>
            <a:headEnd/>
            <a:tailEnd/>
          </a:ln>
          <a:effectLst/>
        </p:spPr>
        <p:txBody>
          <a:bodyPr vert="horz" wrap="square" lIns="91351" tIns="45671" rIns="91351" bIns="45671" numCol="1" anchor="b" anchorCtr="0" compatLnSpc="1">
            <a:prstTxWarp prst="textNoShape">
              <a:avLst/>
            </a:prstTxWarp>
          </a:bodyPr>
          <a:lstStyle>
            <a:lvl1pPr algn="l" eaLnBrk="0" hangingPunct="0">
              <a:defRPr sz="1200">
                <a:latin typeface="Arial" charset="0"/>
                <a:cs typeface="+mn-cs"/>
              </a:defRPr>
            </a:lvl1pPr>
          </a:lstStyle>
          <a:p>
            <a:pPr>
              <a:defRPr/>
            </a:pPr>
            <a:endParaRPr lang="en-US"/>
          </a:p>
        </p:txBody>
      </p:sp>
      <p:sp>
        <p:nvSpPr>
          <p:cNvPr id="82949" name="Rectangle 5"/>
          <p:cNvSpPr>
            <a:spLocks noGrp="1" noChangeArrowheads="1"/>
          </p:cNvSpPr>
          <p:nvPr>
            <p:ph type="sldNum" sz="quarter" idx="3"/>
          </p:nvPr>
        </p:nvSpPr>
        <p:spPr bwMode="auto">
          <a:xfrm>
            <a:off x="3980712" y="8836969"/>
            <a:ext cx="3042389" cy="459414"/>
          </a:xfrm>
          <a:prstGeom prst="rect">
            <a:avLst/>
          </a:prstGeom>
          <a:noFill/>
          <a:ln w="12700">
            <a:noFill/>
            <a:miter lim="800000"/>
            <a:headEnd/>
            <a:tailEnd/>
          </a:ln>
          <a:effectLst/>
        </p:spPr>
        <p:txBody>
          <a:bodyPr vert="horz" wrap="square" lIns="91351" tIns="45671" rIns="91351" bIns="45671" numCol="1" anchor="b" anchorCtr="0" compatLnSpc="1">
            <a:prstTxWarp prst="textNoShape">
              <a:avLst/>
            </a:prstTxWarp>
          </a:bodyPr>
          <a:lstStyle>
            <a:lvl1pPr algn="r" eaLnBrk="0" hangingPunct="0">
              <a:defRPr sz="1200">
                <a:latin typeface="Arial" charset="0"/>
                <a:cs typeface="+mn-cs"/>
              </a:defRPr>
            </a:lvl1pPr>
          </a:lstStyle>
          <a:p>
            <a:pPr>
              <a:defRPr/>
            </a:pPr>
            <a:fld id="{AAD59E52-D44D-457E-9E3C-E2C7D77BFEF6}" type="slidenum">
              <a:rPr lang="en-US"/>
              <a:pPr>
                <a:defRPr/>
              </a:pPr>
              <a:t>‹#›</a:t>
            </a:fld>
            <a:endParaRPr lang="en-US"/>
          </a:p>
        </p:txBody>
      </p:sp>
    </p:spTree>
    <p:extLst>
      <p:ext uri="{BB962C8B-B14F-4D97-AF65-F5344CB8AC3E}">
        <p14:creationId xmlns:p14="http://schemas.microsoft.com/office/powerpoint/2010/main" val="1636898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42390" cy="464183"/>
          </a:xfrm>
          <a:prstGeom prst="rect">
            <a:avLst/>
          </a:prstGeom>
          <a:noFill/>
          <a:ln w="9525">
            <a:noFill/>
            <a:miter lim="800000"/>
            <a:headEnd/>
            <a:tailEnd/>
          </a:ln>
          <a:effectLst/>
        </p:spPr>
        <p:txBody>
          <a:bodyPr vert="horz" wrap="square" lIns="91351" tIns="45671" rIns="91351" bIns="45671" numCol="1" anchor="t" anchorCtr="0" compatLnSpc="1">
            <a:prstTxWarp prst="textNoShape">
              <a:avLst/>
            </a:prstTxWarp>
          </a:bodyPr>
          <a:lstStyle>
            <a:lvl1pPr algn="l" eaLnBrk="0" hangingPunct="0">
              <a:defRPr sz="1200">
                <a:latin typeface="Arial" charset="0"/>
                <a:cs typeface="+mn-cs"/>
              </a:defRPr>
            </a:lvl1pPr>
          </a:lstStyle>
          <a:p>
            <a:pPr>
              <a:defRPr/>
            </a:pPr>
            <a:endParaRPr lang="en-US"/>
          </a:p>
        </p:txBody>
      </p:sp>
      <p:sp>
        <p:nvSpPr>
          <p:cNvPr id="39939" name="Rectangle 3"/>
          <p:cNvSpPr>
            <a:spLocks noGrp="1" noChangeArrowheads="1"/>
          </p:cNvSpPr>
          <p:nvPr>
            <p:ph type="dt" idx="1"/>
          </p:nvPr>
        </p:nvSpPr>
        <p:spPr bwMode="auto">
          <a:xfrm>
            <a:off x="3980712" y="0"/>
            <a:ext cx="3042389" cy="464183"/>
          </a:xfrm>
          <a:prstGeom prst="rect">
            <a:avLst/>
          </a:prstGeom>
          <a:noFill/>
          <a:ln w="9525">
            <a:noFill/>
            <a:miter lim="800000"/>
            <a:headEnd/>
            <a:tailEnd/>
          </a:ln>
          <a:effectLst/>
        </p:spPr>
        <p:txBody>
          <a:bodyPr vert="horz" wrap="square" lIns="91351" tIns="45671" rIns="91351" bIns="45671"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85863" y="70008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38322" y="4422459"/>
            <a:ext cx="5146456" cy="4188778"/>
          </a:xfrm>
          <a:prstGeom prst="rect">
            <a:avLst/>
          </a:prstGeom>
          <a:noFill/>
          <a:ln w="9525">
            <a:noFill/>
            <a:miter lim="800000"/>
            <a:headEnd/>
            <a:tailEnd/>
          </a:ln>
          <a:effectLst/>
        </p:spPr>
        <p:txBody>
          <a:bodyPr vert="horz" wrap="square" lIns="91351" tIns="45671" rIns="91351" bIns="4567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9942" name="Rectangle 6"/>
          <p:cNvSpPr>
            <a:spLocks noGrp="1" noChangeArrowheads="1"/>
          </p:cNvSpPr>
          <p:nvPr>
            <p:ph type="ftr" sz="quarter" idx="4"/>
          </p:nvPr>
        </p:nvSpPr>
        <p:spPr bwMode="auto">
          <a:xfrm>
            <a:off x="0" y="8844917"/>
            <a:ext cx="3042390" cy="464183"/>
          </a:xfrm>
          <a:prstGeom prst="rect">
            <a:avLst/>
          </a:prstGeom>
          <a:noFill/>
          <a:ln w="9525">
            <a:noFill/>
            <a:miter lim="800000"/>
            <a:headEnd/>
            <a:tailEnd/>
          </a:ln>
          <a:effectLst/>
        </p:spPr>
        <p:txBody>
          <a:bodyPr vert="horz" wrap="square" lIns="91351" tIns="45671" rIns="91351" bIns="45671" numCol="1" anchor="b" anchorCtr="0" compatLnSpc="1">
            <a:prstTxWarp prst="textNoShape">
              <a:avLst/>
            </a:prstTxWarp>
          </a:bodyPr>
          <a:lstStyle>
            <a:lvl1pPr algn="l" eaLnBrk="0" hangingPunct="0">
              <a:defRPr sz="1200">
                <a:latin typeface="Arial" charset="0"/>
                <a:cs typeface="+mn-cs"/>
              </a:defRPr>
            </a:lvl1pPr>
          </a:lstStyle>
          <a:p>
            <a:pPr>
              <a:defRPr/>
            </a:pPr>
            <a:endParaRPr lang="en-US"/>
          </a:p>
        </p:txBody>
      </p:sp>
      <p:sp>
        <p:nvSpPr>
          <p:cNvPr id="39943" name="Rectangle 7"/>
          <p:cNvSpPr>
            <a:spLocks noGrp="1" noChangeArrowheads="1"/>
          </p:cNvSpPr>
          <p:nvPr>
            <p:ph type="sldNum" sz="quarter" idx="5"/>
          </p:nvPr>
        </p:nvSpPr>
        <p:spPr bwMode="auto">
          <a:xfrm>
            <a:off x="3980712" y="8844917"/>
            <a:ext cx="3042389" cy="464183"/>
          </a:xfrm>
          <a:prstGeom prst="rect">
            <a:avLst/>
          </a:prstGeom>
          <a:noFill/>
          <a:ln w="9525">
            <a:noFill/>
            <a:miter lim="800000"/>
            <a:headEnd/>
            <a:tailEnd/>
          </a:ln>
          <a:effectLst/>
        </p:spPr>
        <p:txBody>
          <a:bodyPr vert="horz" wrap="square" lIns="91351" tIns="45671" rIns="91351" bIns="45671" numCol="1" anchor="b" anchorCtr="0" compatLnSpc="1">
            <a:prstTxWarp prst="textNoShape">
              <a:avLst/>
            </a:prstTxWarp>
          </a:bodyPr>
          <a:lstStyle>
            <a:lvl1pPr algn="r" eaLnBrk="0" hangingPunct="0">
              <a:defRPr sz="1200">
                <a:latin typeface="Arial" charset="0"/>
                <a:cs typeface="+mn-cs"/>
              </a:defRPr>
            </a:lvl1pPr>
          </a:lstStyle>
          <a:p>
            <a:pPr>
              <a:defRPr/>
            </a:pPr>
            <a:fld id="{30C6A42E-A701-4F67-BEF6-C3D00EA9BB05}" type="slidenum">
              <a:rPr lang="en-US"/>
              <a:pPr>
                <a:defRPr/>
              </a:pPr>
              <a:t>‹#›</a:t>
            </a:fld>
            <a:endParaRPr lang="en-US"/>
          </a:p>
        </p:txBody>
      </p:sp>
    </p:spTree>
    <p:extLst>
      <p:ext uri="{BB962C8B-B14F-4D97-AF65-F5344CB8AC3E}">
        <p14:creationId xmlns:p14="http://schemas.microsoft.com/office/powerpoint/2010/main" val="266387832"/>
      </p:ext>
    </p:extLst>
  </p:cSld>
  <p:clrMap bg1="lt1" tx1="dk1" bg2="lt2" tx2="dk2" accent1="accent1" accent2="accent2" accent3="accent3" accent4="accent4" accent5="accent5" accent6="accent6" hlink="hlink" folHlink="folHlink"/>
  <p:hf hdr="0" ftr="0" dt="0"/>
  <p:notesStyle>
    <a:lvl1pPr marL="117475" indent="-117475" algn="l" rtl="0" eaLnBrk="0" fontAlgn="base" hangingPunct="0">
      <a:spcBef>
        <a:spcPct val="30000"/>
      </a:spcBef>
      <a:spcAft>
        <a:spcPct val="0"/>
      </a:spcAft>
      <a:buFont typeface="Arial" panose="020B0604020202020204" pitchFamily="34" charset="0"/>
      <a:buChar char="•"/>
      <a:defRPr sz="1200" kern="1200">
        <a:solidFill>
          <a:schemeClr val="tx1"/>
        </a:solidFill>
        <a:latin typeface="Times New Roman" pitchFamily="18" charset="0"/>
        <a:ea typeface="+mn-ea"/>
        <a:cs typeface="+mn-cs"/>
      </a:defRPr>
    </a:lvl1pPr>
    <a:lvl2pPr marL="228600" indent="-111125" algn="l" rtl="0" eaLnBrk="0" fontAlgn="base" hangingPunct="0">
      <a:spcBef>
        <a:spcPct val="30000"/>
      </a:spcBef>
      <a:spcAft>
        <a:spcPct val="0"/>
      </a:spcAft>
      <a:buFont typeface="Arial" panose="020B0604020202020204" pitchFamily="34" charset="0"/>
      <a:buChar char="•"/>
      <a:defRPr sz="1200" kern="1200">
        <a:solidFill>
          <a:schemeClr val="tx1"/>
        </a:solidFill>
        <a:latin typeface="Times New Roman" pitchFamily="18" charset="0"/>
        <a:ea typeface="+mn-ea"/>
        <a:cs typeface="+mn-cs"/>
      </a:defRPr>
    </a:lvl2pPr>
    <a:lvl3pPr marL="346075" indent="-111125" algn="l" rtl="0" eaLnBrk="0" fontAlgn="base" hangingPunct="0">
      <a:spcBef>
        <a:spcPct val="30000"/>
      </a:spcBef>
      <a:spcAft>
        <a:spcPct val="0"/>
      </a:spcAft>
      <a:buFont typeface="Arial" panose="020B0604020202020204" pitchFamily="34" charset="0"/>
      <a:buChar char="•"/>
      <a:defRPr sz="1200" kern="1200">
        <a:solidFill>
          <a:schemeClr val="tx1"/>
        </a:solidFill>
        <a:latin typeface="Times New Roman" pitchFamily="18" charset="0"/>
        <a:ea typeface="+mn-ea"/>
        <a:cs typeface="+mn-cs"/>
      </a:defRPr>
    </a:lvl3pPr>
    <a:lvl4pPr marL="457200" indent="-111125" algn="l" rtl="0" eaLnBrk="0" fontAlgn="base" hangingPunct="0">
      <a:spcBef>
        <a:spcPct val="30000"/>
      </a:spcBef>
      <a:spcAft>
        <a:spcPct val="0"/>
      </a:spcAft>
      <a:buFont typeface="Arial" panose="020B0604020202020204" pitchFamily="34" charset="0"/>
      <a:buChar char="•"/>
      <a:defRPr sz="1200" kern="1200">
        <a:solidFill>
          <a:schemeClr val="tx1"/>
        </a:solidFill>
        <a:latin typeface="Times New Roman" pitchFamily="18" charset="0"/>
        <a:ea typeface="+mn-ea"/>
        <a:cs typeface="+mn-cs"/>
      </a:defRPr>
    </a:lvl4pPr>
    <a:lvl5pPr marL="574675" indent="-111125" algn="l" rtl="0" eaLnBrk="0" fontAlgn="base" hangingPunct="0">
      <a:spcBef>
        <a:spcPct val="30000"/>
      </a:spcBef>
      <a:spcAft>
        <a:spcPct val="0"/>
      </a:spcAft>
      <a:buFont typeface="Arial" panose="020B0604020202020204" pitchFamily="34" charset="0"/>
      <a:buChar char="•"/>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slide" Target="../slides/slide10.xml"/><Relationship Id="rId7" Type="http://schemas.openxmlformats.org/officeDocument/2006/relationships/oleObject" Target="../embeddings/oleObject3.bin"/><Relationship Id="rId2" Type="http://schemas.openxmlformats.org/officeDocument/2006/relationships/notesMaster" Target="../notesMasters/notesMaster1.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 Id="rId9" Type="http://schemas.openxmlformats.org/officeDocument/2006/relationships/image" Target="../media/image19.e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604668AF-B755-4A9A-93E8-B7C0AFB4B64C}" type="slidenum">
              <a:rPr lang="en-US" smtClean="0">
                <a:latin typeface="Arial" pitchFamily="34" charset="0"/>
              </a:rPr>
              <a:pPr>
                <a:defRPr/>
              </a:pPr>
              <a:t>1</a:t>
            </a:fld>
            <a:endParaRPr lang="en-US" dirty="0" smtClean="0">
              <a:latin typeface="Arial" pitchFamily="34" charset="0"/>
            </a:endParaRPr>
          </a:p>
        </p:txBody>
      </p:sp>
      <p:sp>
        <p:nvSpPr>
          <p:cNvPr id="57347" name="Rectangle 7"/>
          <p:cNvSpPr txBox="1">
            <a:spLocks noGrp="1" noChangeArrowheads="1"/>
          </p:cNvSpPr>
          <p:nvPr/>
        </p:nvSpPr>
        <p:spPr bwMode="auto">
          <a:xfrm>
            <a:off x="3980712" y="8844917"/>
            <a:ext cx="3042389" cy="4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3" tIns="46310" rIns="92623" bIns="46310" anchor="b"/>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fld id="{66F86414-2D87-4A29-8B71-E2EDEE7E852E}" type="slidenum">
              <a:rPr lang="en-US" altLang="en-US" sz="1200"/>
              <a:pPr algn="r"/>
              <a:t>1</a:t>
            </a:fld>
            <a:endParaRPr lang="en-US" altLang="en-US" sz="1200"/>
          </a:p>
        </p:txBody>
      </p:sp>
      <p:sp>
        <p:nvSpPr>
          <p:cNvPr id="57348" name="Rectangle 2"/>
          <p:cNvSpPr>
            <a:spLocks noGrp="1" noRot="1" noChangeAspect="1" noChangeArrowheads="1" noTextEdit="1"/>
          </p:cNvSpPr>
          <p:nvPr>
            <p:ph type="sldImg"/>
          </p:nvPr>
        </p:nvSpPr>
        <p:spPr>
          <a:xfrm>
            <a:off x="1189038" y="703263"/>
            <a:ext cx="4649787" cy="3487737"/>
          </a:xfrm>
          <a:ln/>
        </p:spPr>
      </p:sp>
      <p:sp>
        <p:nvSpPr>
          <p:cNvPr id="48133" name="Rectangle 3"/>
          <p:cNvSpPr>
            <a:spLocks noGrp="1" noChangeArrowheads="1"/>
          </p:cNvSpPr>
          <p:nvPr>
            <p:ph type="body" idx="1"/>
          </p:nvPr>
        </p:nvSpPr>
        <p:spPr>
          <a:xfrm>
            <a:off x="936733" y="4422458"/>
            <a:ext cx="5149637" cy="4185598"/>
          </a:xfrm>
          <a:ln/>
        </p:spPr>
        <p:txBody>
          <a:bodyPr lIns="92623" tIns="46310" rIns="92623" bIns="46310"/>
          <a:lstStyle/>
          <a:p>
            <a:pPr>
              <a:defRPr/>
            </a:pPr>
            <a:r>
              <a:rPr lang="en-US" dirty="0" smtClean="0"/>
              <a:t>A7P is overall POC for this briefing (same brief used for Annual Robins AFB Requirements Symposium in Nov and SAME Robins AFB Post brief in Jun)</a:t>
            </a:r>
          </a:p>
          <a:p>
            <a:pPr>
              <a:defRPr/>
            </a:pPr>
            <a:r>
              <a:rPr lang="en-US" dirty="0" smtClean="0"/>
              <a:t>Slide POC: A7PP</a:t>
            </a:r>
          </a:p>
          <a:p>
            <a:pPr>
              <a:defRPr/>
            </a:pPr>
            <a:r>
              <a:rPr lang="en-US" dirty="0" smtClean="0"/>
              <a:t>Updated: 26 May 13 (changed date)</a:t>
            </a:r>
          </a:p>
          <a:p>
            <a:pPr marL="744023" lvl="1" indent="-286163">
              <a:spcBef>
                <a:spcPts val="601"/>
              </a:spcBef>
              <a:buClr>
                <a:srgbClr val="000000"/>
              </a:buClr>
              <a:buSzPct val="100000"/>
              <a:buFont typeface="Arial" charset="0"/>
              <a:buChar char="•"/>
              <a:defRPr/>
            </a:pPr>
            <a:r>
              <a:rPr lang="en-US" b="1" kern="0" dirty="0">
                <a:solidFill>
                  <a:srgbClr val="000000"/>
                </a:solidFill>
              </a:rPr>
              <a:t>Civil Engineer</a:t>
            </a:r>
          </a:p>
          <a:p>
            <a:pPr marL="1201883" lvl="2" indent="-286163">
              <a:spcBef>
                <a:spcPts val="601"/>
              </a:spcBef>
              <a:buClr>
                <a:srgbClr val="000000"/>
              </a:buClr>
              <a:buSzPct val="100000"/>
              <a:buFont typeface="Arial" charset="0"/>
              <a:buChar char="•"/>
              <a:defRPr/>
            </a:pPr>
            <a:r>
              <a:rPr lang="en-US" b="1" kern="0" dirty="0">
                <a:solidFill>
                  <a:srgbClr val="000000"/>
                </a:solidFill>
              </a:rPr>
              <a:t>Facilities (construction, maintenance &amp; environmental)</a:t>
            </a:r>
          </a:p>
          <a:p>
            <a:pPr marL="1201883" lvl="2" indent="-286163">
              <a:spcBef>
                <a:spcPts val="601"/>
              </a:spcBef>
              <a:buClr>
                <a:srgbClr val="000000"/>
              </a:buClr>
              <a:buSzPct val="100000"/>
              <a:buFont typeface="Arial" charset="0"/>
              <a:buChar char="•"/>
              <a:defRPr/>
            </a:pPr>
            <a:r>
              <a:rPr lang="en-US" b="1" kern="0" dirty="0">
                <a:solidFill>
                  <a:srgbClr val="000000"/>
                </a:solidFill>
              </a:rPr>
              <a:t>Fire Emergency Services</a:t>
            </a:r>
          </a:p>
          <a:p>
            <a:pPr marL="1201883" lvl="2" indent="-286163">
              <a:spcBef>
                <a:spcPts val="601"/>
              </a:spcBef>
              <a:buClr>
                <a:srgbClr val="000000"/>
              </a:buClr>
              <a:buSzPct val="100000"/>
              <a:buFont typeface="Arial" charset="0"/>
              <a:buChar char="•"/>
              <a:defRPr/>
            </a:pPr>
            <a:r>
              <a:rPr lang="en-US" b="1" kern="0" dirty="0">
                <a:solidFill>
                  <a:srgbClr val="000000"/>
                </a:solidFill>
              </a:rPr>
              <a:t>Emergency management</a:t>
            </a:r>
          </a:p>
          <a:p>
            <a:pPr marL="1201883" lvl="2" indent="-286163">
              <a:spcBef>
                <a:spcPts val="601"/>
              </a:spcBef>
              <a:buClr>
                <a:srgbClr val="000000"/>
              </a:buClr>
              <a:buSzPct val="100000"/>
              <a:buFont typeface="Arial" charset="0"/>
              <a:buChar char="•"/>
              <a:defRPr/>
            </a:pPr>
            <a:r>
              <a:rPr lang="en-US" b="1" kern="0" dirty="0">
                <a:solidFill>
                  <a:srgbClr val="000000"/>
                </a:solidFill>
              </a:rPr>
              <a:t>Explosive Ordnance Disposal</a:t>
            </a:r>
          </a:p>
          <a:p>
            <a:pPr marL="744023" lvl="1" indent="-286163">
              <a:spcBef>
                <a:spcPts val="601"/>
              </a:spcBef>
              <a:buClr>
                <a:srgbClr val="000000"/>
              </a:buClr>
              <a:buSzPct val="100000"/>
              <a:buFont typeface="Arial" charset="0"/>
              <a:buChar char="•"/>
              <a:defRPr/>
            </a:pPr>
            <a:r>
              <a:rPr lang="en-US" b="1" kern="0" dirty="0">
                <a:solidFill>
                  <a:srgbClr val="000000"/>
                </a:solidFill>
              </a:rPr>
              <a:t>Contracting</a:t>
            </a:r>
          </a:p>
          <a:p>
            <a:pPr marL="744023" lvl="1" indent="-286163">
              <a:spcBef>
                <a:spcPts val="601"/>
              </a:spcBef>
              <a:buClr>
                <a:srgbClr val="000000"/>
              </a:buClr>
              <a:buSzPct val="100000"/>
              <a:buFont typeface="Arial" charset="0"/>
              <a:buChar char="•"/>
              <a:defRPr/>
            </a:pPr>
            <a:r>
              <a:rPr lang="en-US" b="1" kern="0" dirty="0">
                <a:solidFill>
                  <a:srgbClr val="000000"/>
                </a:solidFill>
              </a:rPr>
              <a:t>Security Forces</a:t>
            </a:r>
          </a:p>
          <a:p>
            <a:pPr marL="1201883" lvl="2" indent="-286163">
              <a:spcBef>
                <a:spcPts val="601"/>
              </a:spcBef>
              <a:buClr>
                <a:srgbClr val="000000"/>
              </a:buClr>
              <a:buSzPct val="100000"/>
              <a:buFont typeface="Arial" charset="0"/>
              <a:buChar char="•"/>
              <a:defRPr/>
            </a:pPr>
            <a:r>
              <a:rPr lang="en-US" b="1" kern="0" dirty="0">
                <a:solidFill>
                  <a:srgbClr val="000000"/>
                </a:solidFill>
              </a:rPr>
              <a:t>AT/FP </a:t>
            </a:r>
          </a:p>
          <a:p>
            <a:pPr marL="1201883" lvl="2" indent="-286163">
              <a:spcBef>
                <a:spcPts val="601"/>
              </a:spcBef>
              <a:buClr>
                <a:srgbClr val="000000"/>
              </a:buClr>
              <a:buSzPct val="100000"/>
              <a:buFont typeface="Arial" charset="0"/>
              <a:buChar char="•"/>
              <a:defRPr/>
            </a:pPr>
            <a:r>
              <a:rPr lang="en-US" b="1" kern="0" dirty="0">
                <a:solidFill>
                  <a:srgbClr val="000000"/>
                </a:solidFill>
              </a:rPr>
              <a:t>Physical Security &amp; Police Services</a:t>
            </a:r>
          </a:p>
          <a:p>
            <a:pPr marL="1201883" lvl="2" indent="-286163">
              <a:spcBef>
                <a:spcPts val="601"/>
              </a:spcBef>
              <a:buClr>
                <a:srgbClr val="000000"/>
              </a:buClr>
              <a:buSzPct val="100000"/>
              <a:buFont typeface="Arial" charset="0"/>
              <a:buChar char="•"/>
              <a:defRPr/>
            </a:pPr>
            <a:r>
              <a:rPr lang="en-US" b="1" kern="0" dirty="0">
                <a:solidFill>
                  <a:srgbClr val="000000"/>
                </a:solidFill>
              </a:rPr>
              <a:t>Combat Arms</a:t>
            </a:r>
          </a:p>
          <a:p>
            <a:pPr>
              <a:defRPr/>
            </a:pPr>
            <a:endParaRPr lang="en-US" dirty="0" smtClean="0"/>
          </a:p>
        </p:txBody>
      </p:sp>
    </p:spTree>
    <p:extLst>
      <p:ext uri="{BB962C8B-B14F-4D97-AF65-F5344CB8AC3E}">
        <p14:creationId xmlns:p14="http://schemas.microsoft.com/office/powerpoint/2010/main" val="268424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481138" y="184150"/>
            <a:ext cx="4352925" cy="3265488"/>
          </a:xfrm>
          <a:ln/>
        </p:spPr>
      </p:sp>
      <p:sp>
        <p:nvSpPr>
          <p:cNvPr id="18435" name="Notes Placeholder 2"/>
          <p:cNvSpPr>
            <a:spLocks noGrp="1"/>
          </p:cNvSpPr>
          <p:nvPr>
            <p:ph type="body" idx="1"/>
          </p:nvPr>
        </p:nvSpPr>
        <p:spPr>
          <a:xfrm>
            <a:off x="152676" y="3584704"/>
            <a:ext cx="6596879" cy="3276307"/>
          </a:xfrm>
          <a:ln/>
        </p:spPr>
        <p:txBody>
          <a:bodyPr>
            <a:normAutofit fontScale="85000" lnSpcReduction="20000"/>
          </a:bodyPr>
          <a:lstStyle/>
          <a:p>
            <a:pPr>
              <a:defRPr/>
            </a:pPr>
            <a:r>
              <a:rPr lang="en-US" dirty="0" smtClean="0"/>
              <a:t>The chart shows project funding only (EEIC 521, 522, 524, 529)</a:t>
            </a:r>
          </a:p>
          <a:p>
            <a:pPr lvl="1">
              <a:defRPr/>
            </a:pPr>
            <a:r>
              <a:rPr lang="en-US" dirty="0" smtClean="0"/>
              <a:t>It does not include Civ Pay, supplies or other O&amp;M requirements (PECs 52576, 52578)</a:t>
            </a:r>
          </a:p>
          <a:p>
            <a:pPr>
              <a:defRPr/>
            </a:pPr>
            <a:r>
              <a:rPr lang="en-US" dirty="0" smtClean="0"/>
              <a:t>As shown here, AFRC did quite well in FY15 in the SRM arena</a:t>
            </a:r>
          </a:p>
          <a:p>
            <a:pPr lvl="1">
              <a:defRPr/>
            </a:pPr>
            <a:r>
              <a:rPr lang="en-US" dirty="0" smtClean="0"/>
              <a:t>CE worked hard with FM, CONS, the Corps and JA to ensure we were ready to execute EOY fallout</a:t>
            </a:r>
          </a:p>
          <a:p>
            <a:pPr lvl="1">
              <a:defRPr/>
            </a:pPr>
            <a:r>
              <a:rPr lang="en-US" dirty="0" smtClean="0"/>
              <a:t>This resulted in the execution of $159M in requirements</a:t>
            </a:r>
          </a:p>
          <a:p>
            <a:pPr lvl="1">
              <a:defRPr/>
            </a:pPr>
            <a:r>
              <a:rPr lang="en-US" dirty="0" smtClean="0"/>
              <a:t>This EOY funding allowed us to buy-down approximately $102M of our FOCUS validated backlog of facility requirements.</a:t>
            </a:r>
          </a:p>
          <a:p>
            <a:pPr lvl="1">
              <a:defRPr/>
            </a:pPr>
            <a:r>
              <a:rPr lang="en-US" dirty="0" smtClean="0"/>
              <a:t>And the AFRC Commander recently approved us building a $200M Integrated Priority List for FY16 to ensure we remain able to execute any fallout </a:t>
            </a:r>
          </a:p>
          <a:p>
            <a:pPr>
              <a:defRPr/>
            </a:pPr>
            <a:r>
              <a:rPr lang="en-US" dirty="0" smtClean="0"/>
              <a:t>Sustained investment significantly above PB, however, our investment remains in line with recommended industry standards.  In FY15 we executed at 2.4% of our PRV…  and given the recommended industry standard of 2% of PRV, 2.4% is a good news story given our ongoing backlog. </a:t>
            </a:r>
          </a:p>
          <a:p>
            <a:pPr>
              <a:defRPr/>
            </a:pPr>
            <a:r>
              <a:rPr lang="en-US" dirty="0" smtClean="0"/>
              <a:t>NOTES for FY16:</a:t>
            </a:r>
          </a:p>
          <a:p>
            <a:pPr marL="119579" indent="-119579">
              <a:defRPr/>
            </a:pPr>
            <a:r>
              <a:rPr lang="en-US" i="1" dirty="0" smtClean="0"/>
              <a:t>1% PRV =     $74.5M</a:t>
            </a:r>
          </a:p>
          <a:p>
            <a:pPr marL="119579" indent="-119579">
              <a:defRPr/>
            </a:pPr>
            <a:r>
              <a:rPr lang="en-US" i="1" dirty="0" smtClean="0"/>
              <a:t>2% PRV =   $149 M</a:t>
            </a:r>
          </a:p>
          <a:p>
            <a:pPr marL="119579" indent="-119579">
              <a:defRPr/>
            </a:pPr>
            <a:r>
              <a:rPr lang="en-US" i="1" dirty="0" smtClean="0"/>
              <a:t>3% PRV =   $223.5M</a:t>
            </a:r>
          </a:p>
          <a:p>
            <a:pPr marL="119579" indent="-119579">
              <a:defRPr/>
            </a:pPr>
            <a:r>
              <a:rPr lang="en-US" i="1" dirty="0" smtClean="0"/>
              <a:t>4% PRV =   $298 M</a:t>
            </a:r>
          </a:p>
          <a:p>
            <a:pPr marL="119579" indent="-119579">
              <a:defRPr/>
            </a:pPr>
            <a:endParaRPr lang="en-US" i="1" dirty="0" smtClean="0"/>
          </a:p>
          <a:p>
            <a:pPr marL="119579" indent="-119579">
              <a:defRPr/>
            </a:pPr>
            <a:r>
              <a:rPr lang="en-US" i="1" dirty="0" smtClean="0"/>
              <a:t>AFRC is executed at about 2.4% of our PRV….  </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FB6E8EE6-6919-4098-9955-0B821709561B}" type="slidenum">
              <a:rPr lang="en-US" smtClean="0"/>
              <a:pPr>
                <a:defRPr/>
              </a:pPr>
              <a:t>10</a:t>
            </a:fld>
            <a:endParaRPr lang="en-US"/>
          </a:p>
        </p:txBody>
      </p:sp>
      <p:graphicFrame>
        <p:nvGraphicFramePr>
          <p:cNvPr id="75781" name="Object 4"/>
          <p:cNvGraphicFramePr>
            <a:graphicFrameLocks noChangeAspect="1"/>
          </p:cNvGraphicFramePr>
          <p:nvPr/>
        </p:nvGraphicFramePr>
        <p:xfrm>
          <a:off x="432583" y="6854651"/>
          <a:ext cx="4214496" cy="1551517"/>
        </p:xfrm>
        <a:graphic>
          <a:graphicData uri="http://schemas.openxmlformats.org/presentationml/2006/ole">
            <mc:AlternateContent xmlns:mc="http://schemas.openxmlformats.org/markup-compatibility/2006">
              <mc:Choice xmlns:v="urn:schemas-microsoft-com:vml" Requires="v">
                <p:oleObj spid="_x0000_s75799" name="Worksheet" r:id="rId5" imgW="4181568" imgH="1543166" progId="Excel.Sheet.8">
                  <p:embed/>
                </p:oleObj>
              </mc:Choice>
              <mc:Fallback>
                <p:oleObj name="Worksheet" r:id="rId5" imgW="4181568" imgH="1543166"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583" y="6854651"/>
                        <a:ext cx="4214496" cy="155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82" name="Object 5"/>
          <p:cNvGraphicFramePr>
            <a:graphicFrameLocks noChangeAspect="1"/>
          </p:cNvGraphicFramePr>
          <p:nvPr/>
        </p:nvGraphicFramePr>
        <p:xfrm>
          <a:off x="5383423" y="6861010"/>
          <a:ext cx="1108492" cy="2285944"/>
        </p:xfrm>
        <a:graphic>
          <a:graphicData uri="http://schemas.openxmlformats.org/presentationml/2006/ole">
            <mc:AlternateContent xmlns:mc="http://schemas.openxmlformats.org/markup-compatibility/2006">
              <mc:Choice xmlns:v="urn:schemas-microsoft-com:vml" Requires="v">
                <p:oleObj spid="_x0000_s75800" name="Worksheet" r:id="rId8" imgW="1150674" imgH="2354580" progId="Excel.Sheet.8">
                  <p:embed/>
                </p:oleObj>
              </mc:Choice>
              <mc:Fallback>
                <p:oleObj name="Worksheet" r:id="rId8" imgW="1150674" imgH="2354580" progId="Excel.Sheet.8">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3423" y="6861010"/>
                        <a:ext cx="1108492" cy="228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0155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
        <p:nvSpPr>
          <p:cNvPr id="18436" name="Slide Number Placeholder 3"/>
          <p:cNvSpPr>
            <a:spLocks noGrp="1"/>
          </p:cNvSpPr>
          <p:nvPr>
            <p:ph type="sldNum" sz="quarter" idx="5"/>
          </p:nvPr>
        </p:nvSpPr>
        <p:spPr/>
        <p:txBody>
          <a:bodyPr/>
          <a:lstStyle/>
          <a:p>
            <a:pPr>
              <a:defRPr/>
            </a:pPr>
            <a:fld id="{492F90F2-0F87-4653-8841-10D7EE498A5C}" type="slidenum">
              <a:rPr lang="en-US"/>
              <a:pPr>
                <a:defRPr/>
              </a:pPr>
              <a:t>11</a:t>
            </a:fld>
            <a:endParaRPr lang="en-US"/>
          </a:p>
        </p:txBody>
      </p:sp>
    </p:spTree>
    <p:extLst>
      <p:ext uri="{BB962C8B-B14F-4D97-AF65-F5344CB8AC3E}">
        <p14:creationId xmlns:p14="http://schemas.microsoft.com/office/powerpoint/2010/main" val="143345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defTabSz="946031">
              <a:defRPr/>
            </a:pPr>
            <a:fld id="{52CA7F62-7D03-43D9-A52E-5FE3C41BA27C}" type="slidenum">
              <a:rPr lang="en-US" smtClean="0"/>
              <a:pPr defTabSz="946031">
                <a:defRPr/>
              </a:pPr>
              <a:t>12</a:t>
            </a:fld>
            <a:endParaRPr lang="en-US" dirty="0" smtClean="0"/>
          </a:p>
        </p:txBody>
      </p:sp>
      <p:sp>
        <p:nvSpPr>
          <p:cNvPr id="79875" name="Rectangle 2"/>
          <p:cNvSpPr>
            <a:spLocks noGrp="1" noRot="1" noChangeAspect="1" noChangeArrowheads="1" noTextEdit="1"/>
          </p:cNvSpPr>
          <p:nvPr>
            <p:ph type="sldImg"/>
          </p:nvPr>
        </p:nvSpPr>
        <p:spPr>
          <a:xfrm>
            <a:off x="2981325" y="534988"/>
            <a:ext cx="3576638" cy="2681287"/>
          </a:xfrm>
          <a:ln/>
        </p:spPr>
      </p:sp>
      <p:sp>
        <p:nvSpPr>
          <p:cNvPr id="79876" name="Rectangle 3"/>
          <p:cNvSpPr>
            <a:spLocks noGrp="1" noChangeArrowheads="1"/>
          </p:cNvSpPr>
          <p:nvPr>
            <p:ph type="body" idx="1"/>
          </p:nvPr>
        </p:nvSpPr>
        <p:spPr>
          <a:xfrm>
            <a:off x="828586" y="3397123"/>
            <a:ext cx="8289039" cy="32158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943" indent="-228943"/>
            <a:endParaRPr lang="en-US" altLang="en-US" smtClean="0"/>
          </a:p>
        </p:txBody>
      </p:sp>
    </p:spTree>
    <p:extLst>
      <p:ext uri="{BB962C8B-B14F-4D97-AF65-F5344CB8AC3E}">
        <p14:creationId xmlns:p14="http://schemas.microsoft.com/office/powerpoint/2010/main" val="1265270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90625" y="338138"/>
            <a:ext cx="4667250" cy="3500437"/>
          </a:xfrm>
          <a:ln/>
        </p:spPr>
      </p:sp>
      <p:sp>
        <p:nvSpPr>
          <p:cNvPr id="3" name="Notes Placeholder 2"/>
          <p:cNvSpPr>
            <a:spLocks noGrp="1"/>
          </p:cNvSpPr>
          <p:nvPr>
            <p:ph type="body" idx="1"/>
          </p:nvPr>
        </p:nvSpPr>
        <p:spPr>
          <a:xfrm>
            <a:off x="391232" y="3839051"/>
            <a:ext cx="6344010" cy="5342876"/>
          </a:xfrm>
        </p:spPr>
        <p:txBody>
          <a:bodyPr>
            <a:noAutofit/>
          </a:bodyPr>
          <a:lstStyle/>
          <a:p>
            <a:pPr>
              <a:defRPr/>
            </a:pPr>
            <a:r>
              <a:rPr lang="en-US" b="1" dirty="0" smtClean="0"/>
              <a:t>SCRIPT:  </a:t>
            </a:r>
            <a:r>
              <a:rPr lang="en-US" dirty="0" smtClean="0"/>
              <a:t>Transitioning into our Installation Ops area, we’re the lead functional for the BOS contracts that provide mission support capabilities to our host installations.  </a:t>
            </a:r>
          </a:p>
          <a:p>
            <a:pPr marL="175231" indent="-175231">
              <a:buFontTx/>
              <a:buChar char="-"/>
              <a:defRPr/>
            </a:pPr>
            <a:r>
              <a:rPr lang="en-US" dirty="0" smtClean="0"/>
              <a:t>We have BOS contracts at all of our host bases except Minneapolis St Paul which is a civilian government operation</a:t>
            </a:r>
          </a:p>
          <a:p>
            <a:pPr marL="175231" indent="-175231">
              <a:buFontTx/>
              <a:buChar char="-"/>
              <a:defRPr/>
            </a:pPr>
            <a:r>
              <a:rPr lang="en-US" dirty="0" smtClean="0"/>
              <a:t>Real property management focus is preventative maintenance; work order reimbursement for Grissom contract will be cost plus fixed fee instead of reimbursable materials and labor.</a:t>
            </a:r>
          </a:p>
          <a:p>
            <a:pPr marL="175231" indent="-175231">
              <a:buFontTx/>
              <a:buChar char="-"/>
              <a:defRPr/>
            </a:pPr>
            <a:r>
              <a:rPr lang="en-US" dirty="0" smtClean="0"/>
              <a:t>We’ve got a game plan to get these three bases on track over the next six months.  In the meantime, those locations need to watch their expenses closely</a:t>
            </a:r>
            <a:r>
              <a:rPr lang="en-US" b="1" dirty="0" smtClean="0"/>
              <a:t> </a:t>
            </a:r>
          </a:p>
          <a:p>
            <a:pPr marL="175231" indent="-175231">
              <a:buFontTx/>
              <a:buChar char="-"/>
              <a:defRPr/>
            </a:pPr>
            <a:r>
              <a:rPr lang="en-US" dirty="0" smtClean="0"/>
              <a:t>This is another key area where TYD funding supports a cross-functional team to ensure we establish a good, executable game plan when transitioning/updating these complex contracts</a:t>
            </a:r>
          </a:p>
          <a:p>
            <a:pPr marL="175231" indent="-175231">
              <a:buFontTx/>
              <a:buChar char="-"/>
              <a:defRPr/>
            </a:pPr>
            <a:endParaRPr lang="en-US" b="1" dirty="0" smtClean="0"/>
          </a:p>
          <a:p>
            <a:pPr>
              <a:defRPr/>
            </a:pPr>
            <a:r>
              <a:rPr lang="en-US" b="1" dirty="0" smtClean="0"/>
              <a:t>NOTES:</a:t>
            </a:r>
          </a:p>
          <a:p>
            <a:pPr marL="175231" indent="-175231">
              <a:buFontTx/>
              <a:buChar char="-"/>
              <a:defRPr/>
            </a:pPr>
            <a:r>
              <a:rPr lang="en-US" dirty="0" smtClean="0"/>
              <a:t>Sole Source Bridge Contracts are in place to allow contract coverage until the protest is resolved</a:t>
            </a:r>
          </a:p>
          <a:p>
            <a:pPr marL="175231" indent="-175231">
              <a:buFontTx/>
              <a:buChar char="-"/>
              <a:defRPr/>
            </a:pPr>
            <a:r>
              <a:rPr lang="en-US" dirty="0" smtClean="0"/>
              <a:t>Single contractor for all tabs provides more bid interest, better bid prices, single point of contact to resolve issues</a:t>
            </a:r>
          </a:p>
          <a:p>
            <a:pPr marL="175231" indent="-175231">
              <a:buFontTx/>
              <a:buChar char="-"/>
              <a:defRPr/>
            </a:pPr>
            <a:r>
              <a:rPr lang="en-US" dirty="0" smtClean="0"/>
              <a:t>Once Grissom is awarded all installations will have moved from old 10 year contract to new 5 year contract.</a:t>
            </a:r>
          </a:p>
          <a:p>
            <a:pPr marL="175231" indent="-175231">
              <a:buFontTx/>
              <a:buChar char="-"/>
              <a:defRPr/>
            </a:pPr>
            <a:r>
              <a:rPr lang="en-US" dirty="0" smtClean="0"/>
              <a:t>Most tabs are 90% firm fixed price; CE tab is roughly 50% firm fixed price</a:t>
            </a:r>
          </a:p>
          <a:p>
            <a:pPr>
              <a:defRPr/>
            </a:pPr>
            <a:endParaRPr lang="en-US" dirty="0"/>
          </a:p>
        </p:txBody>
      </p:sp>
      <p:sp>
        <p:nvSpPr>
          <p:cNvPr id="4" name="Slide Number Placeholder 3"/>
          <p:cNvSpPr>
            <a:spLocks noGrp="1"/>
          </p:cNvSpPr>
          <p:nvPr>
            <p:ph type="sldNum" sz="quarter" idx="5"/>
          </p:nvPr>
        </p:nvSpPr>
        <p:spPr/>
        <p:txBody>
          <a:bodyPr/>
          <a:lstStyle/>
          <a:p>
            <a:pPr>
              <a:defRPr/>
            </a:pPr>
            <a:fld id="{C401C2B8-6375-4620-8AFF-8BAF9DCDF590}" type="slidenum">
              <a:rPr lang="en-US" smtClean="0"/>
              <a:pPr>
                <a:defRPr/>
              </a:pPr>
              <a:t>13</a:t>
            </a:fld>
            <a:endParaRPr lang="en-US"/>
          </a:p>
        </p:txBody>
      </p:sp>
    </p:spTree>
    <p:extLst>
      <p:ext uri="{BB962C8B-B14F-4D97-AF65-F5344CB8AC3E}">
        <p14:creationId xmlns:p14="http://schemas.microsoft.com/office/powerpoint/2010/main" val="4271389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C6A42E-A701-4F67-BEF6-C3D00EA9BB05}" type="slidenum">
              <a:rPr lang="en-US" smtClean="0"/>
              <a:pPr>
                <a:defRPr/>
              </a:pPr>
              <a:t>14</a:t>
            </a:fld>
            <a:endParaRPr lang="en-US"/>
          </a:p>
        </p:txBody>
      </p:sp>
    </p:spTree>
    <p:extLst>
      <p:ext uri="{BB962C8B-B14F-4D97-AF65-F5344CB8AC3E}">
        <p14:creationId xmlns:p14="http://schemas.microsoft.com/office/powerpoint/2010/main" val="104244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All requirements subject to public notice  that exceed $25K are advertised in </a:t>
            </a:r>
            <a:r>
              <a:rPr lang="en-US" altLang="en-US" dirty="0" err="1" smtClean="0"/>
              <a:t>FedBizOpps</a:t>
            </a:r>
            <a:r>
              <a:rPr lang="en-US" altLang="en-US" dirty="0" smtClean="0"/>
              <a:t> or GSA </a:t>
            </a:r>
            <a:r>
              <a:rPr lang="en-US" altLang="en-US" dirty="0" err="1" smtClean="0"/>
              <a:t>Ebuy</a:t>
            </a:r>
            <a:r>
              <a:rPr lang="en-US" altLang="en-US" dirty="0" smtClean="0"/>
              <a:t>. This includes supplies, services, and construction. </a:t>
            </a:r>
          </a:p>
          <a:p>
            <a:pPr marL="116062" lvl="1" indent="-116062">
              <a:spcBef>
                <a:spcPct val="0"/>
              </a:spcBef>
              <a:buClr>
                <a:srgbClr val="151C77"/>
              </a:buClr>
              <a:buSzPct val="80000"/>
            </a:pPr>
            <a:r>
              <a:rPr lang="en-US" altLang="en-US" dirty="0" smtClean="0"/>
              <a:t>Other Links</a:t>
            </a:r>
          </a:p>
          <a:p>
            <a:pPr marL="227354" lvl="3" indent="-116062">
              <a:spcBef>
                <a:spcPct val="0"/>
              </a:spcBef>
              <a:buClr>
                <a:srgbClr val="151C77"/>
              </a:buClr>
              <a:buSzPct val="80000"/>
            </a:pPr>
            <a:r>
              <a:rPr lang="en-US" altLang="en-US" dirty="0" smtClean="0"/>
              <a:t>AFCEC</a:t>
            </a:r>
          </a:p>
          <a:p>
            <a:pPr marL="227354" lvl="3" indent="-116062">
              <a:spcBef>
                <a:spcPct val="0"/>
              </a:spcBef>
              <a:buClr>
                <a:srgbClr val="151C77"/>
              </a:buClr>
              <a:buSzPct val="80000"/>
            </a:pPr>
            <a:r>
              <a:rPr lang="en-US" altLang="en-US" dirty="0" smtClean="0"/>
              <a:t>HQ AFRC/A4C</a:t>
            </a:r>
          </a:p>
          <a:p>
            <a:pPr marL="227354" lvl="3" indent="-116062">
              <a:spcBef>
                <a:spcPct val="0"/>
              </a:spcBef>
              <a:buClr>
                <a:srgbClr val="151C77"/>
              </a:buClr>
              <a:buSzPct val="80000"/>
            </a:pPr>
            <a:r>
              <a:rPr lang="en-US" altLang="en-US" dirty="0" smtClean="0"/>
              <a:t>SAME National</a:t>
            </a:r>
          </a:p>
          <a:p>
            <a:pPr marL="227354" lvl="3" indent="-116062">
              <a:spcBef>
                <a:spcPct val="0"/>
              </a:spcBef>
              <a:buClr>
                <a:srgbClr val="151C77"/>
              </a:buClr>
              <a:buSzPct val="80000"/>
            </a:pPr>
            <a:r>
              <a:rPr lang="en-US" altLang="en-US" dirty="0" smtClean="0"/>
              <a:t>SAME Robins Post</a:t>
            </a:r>
          </a:p>
          <a:p>
            <a:pPr marL="0" lvl="1" indent="0">
              <a:spcBef>
                <a:spcPct val="0"/>
              </a:spcBef>
              <a:buClr>
                <a:srgbClr val="151C77"/>
              </a:buClr>
              <a:buSzPct val="80000"/>
              <a:buNone/>
            </a:pPr>
            <a:endParaRPr lang="en-US" altLang="en-US" dirty="0" smtClean="0"/>
          </a:p>
        </p:txBody>
      </p:sp>
      <p:sp>
        <p:nvSpPr>
          <p:cNvPr id="4" name="Slide Number Placeholder 3"/>
          <p:cNvSpPr>
            <a:spLocks noGrp="1"/>
          </p:cNvSpPr>
          <p:nvPr>
            <p:ph type="sldNum" sz="quarter" idx="5"/>
          </p:nvPr>
        </p:nvSpPr>
        <p:spPr/>
        <p:txBody>
          <a:bodyPr/>
          <a:lstStyle/>
          <a:p>
            <a:pPr>
              <a:defRPr/>
            </a:pPr>
            <a:fld id="{25D8A0C7-CA96-46B8-A663-8F420E71567F}" type="slidenum">
              <a:rPr lang="en-US" smtClean="0"/>
              <a:pPr>
                <a:defRPr/>
              </a:pPr>
              <a:t>15</a:t>
            </a:fld>
            <a:endParaRPr lang="en-US"/>
          </a:p>
        </p:txBody>
      </p:sp>
    </p:spTree>
    <p:extLst>
      <p:ext uri="{BB962C8B-B14F-4D97-AF65-F5344CB8AC3E}">
        <p14:creationId xmlns:p14="http://schemas.microsoft.com/office/powerpoint/2010/main" val="2303487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48295C4-BA59-4590-9A04-74E8AAE3CD41}" type="slidenum">
              <a:rPr lang="en-US" smtClean="0"/>
              <a:pPr>
                <a:defRPr/>
              </a:pPr>
              <a:t>16</a:t>
            </a:fld>
            <a:endParaRPr lang="en-US"/>
          </a:p>
        </p:txBody>
      </p:sp>
    </p:spTree>
    <p:extLst>
      <p:ext uri="{BB962C8B-B14F-4D97-AF65-F5344CB8AC3E}">
        <p14:creationId xmlns:p14="http://schemas.microsoft.com/office/powerpoint/2010/main" val="272590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a:t>The Defense Strategic Guidance states that, “Our Nation is at a moment of transition,” “a strategic turning point.”  The United States must put its fiscal house in order, while the DoD &amp; the Services reshape for the future.</a:t>
            </a:r>
          </a:p>
          <a:p>
            <a:endParaRPr lang="en-US" altLang="en-US" sz="1400" b="1"/>
          </a:p>
          <a:p>
            <a:r>
              <a:rPr lang="en-US" altLang="en-US" sz="1400" b="1"/>
              <a:t>Meeting the myriad strategic &amp; fiscal opportunities &amp; challenges requires leadership.  </a:t>
            </a:r>
          </a:p>
          <a:p>
            <a:endParaRPr lang="en-US" altLang="en-US" sz="1400" b="1"/>
          </a:p>
          <a:p>
            <a:r>
              <a:rPr lang="en-US" altLang="en-US" sz="1400" b="1"/>
              <a:t>In A7 we are posturing for the future, whether it involves operating in anti-access environments or capitalizing on evolving resourcing dynamics.  </a:t>
            </a:r>
          </a:p>
          <a:p>
            <a:endParaRPr lang="en-US" altLang="en-US" sz="1400" b="1"/>
          </a:p>
          <a:p>
            <a:r>
              <a:rPr lang="en-US" altLang="en-US" sz="1400" b="1"/>
              <a:t>During your visit with our great staff this morning, you will hear them describe some of these efforts.  </a:t>
            </a:r>
          </a:p>
          <a:p>
            <a:endParaRPr lang="en-US" altLang="en-US" sz="1400" b="1"/>
          </a:p>
        </p:txBody>
      </p:sp>
      <p:sp>
        <p:nvSpPr>
          <p:cNvPr id="4" name="Slide Number Placeholder 3"/>
          <p:cNvSpPr>
            <a:spLocks noGrp="1"/>
          </p:cNvSpPr>
          <p:nvPr>
            <p:ph type="sldNum" sz="quarter" idx="5"/>
          </p:nvPr>
        </p:nvSpPr>
        <p:spPr/>
        <p:txBody>
          <a:bodyPr/>
          <a:lstStyle/>
          <a:p>
            <a:pPr>
              <a:defRPr/>
            </a:pPr>
            <a:fld id="{362448BB-5E74-473C-93E8-91E1F193A678}"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03353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22375" y="712788"/>
            <a:ext cx="2859088" cy="2143125"/>
          </a:xfrm>
          <a:ln/>
        </p:spPr>
      </p:sp>
      <p:sp>
        <p:nvSpPr>
          <p:cNvPr id="3" name="Notes Placeholder 2"/>
          <p:cNvSpPr>
            <a:spLocks noGrp="1"/>
          </p:cNvSpPr>
          <p:nvPr>
            <p:ph type="body" idx="1"/>
          </p:nvPr>
        </p:nvSpPr>
        <p:spPr>
          <a:xfrm>
            <a:off x="399185" y="3336716"/>
            <a:ext cx="6512589" cy="5972385"/>
          </a:xfrm>
        </p:spPr>
        <p:txBody>
          <a:bodyPr>
            <a:normAutofit/>
          </a:bodyPr>
          <a:lstStyle/>
          <a:p>
            <a:pPr>
              <a:defRPr/>
            </a:pPr>
            <a:r>
              <a:rPr lang="en-US" sz="1400" b="1" dirty="0"/>
              <a:t>SCRIPT:  </a:t>
            </a:r>
            <a:r>
              <a:rPr lang="en-US" sz="1400" dirty="0"/>
              <a:t>Our team of 62 engineers and program managers cover the full spectrum of engineer responsibilities.  We generally group these responsibilities into 3 broad areas depicted on the slide: </a:t>
            </a:r>
          </a:p>
          <a:p>
            <a:pPr marL="175231" indent="-175231">
              <a:buFontTx/>
              <a:buChar char="-"/>
              <a:defRPr/>
            </a:pPr>
            <a:r>
              <a:rPr lang="en-US" sz="1400" dirty="0"/>
              <a:t>Facility Programs area covers our larger facility repair and construction efforts via MILCON and FSRM (Facilities Sustainment Repair and Modernization) programs.</a:t>
            </a:r>
          </a:p>
          <a:p>
            <a:pPr marL="175231" indent="-175231">
              <a:buFontTx/>
              <a:buChar char="-"/>
              <a:defRPr/>
            </a:pPr>
            <a:r>
              <a:rPr lang="en-US" sz="1400" dirty="0"/>
              <a:t>Installation Operations and Environmental Programs provide for the day to day operation and stewardship of our real property assets.  </a:t>
            </a:r>
          </a:p>
          <a:p>
            <a:pPr marL="175231" indent="-175231">
              <a:buFontTx/>
              <a:buChar char="-"/>
              <a:defRPr/>
            </a:pPr>
            <a:r>
              <a:rPr lang="en-US" sz="1400" dirty="0"/>
              <a:t>Finally, we manage the command’s Civil Engineer Readiness forces of  Emergency Services including  Fire Fighters, EOD and Emergency Management/CBRN capabilities as well as our Prime BEEF and RED HORSE capabilities.    </a:t>
            </a:r>
          </a:p>
          <a:p>
            <a:pPr marL="175231" indent="-175231">
              <a:buFontTx/>
              <a:buChar char="-"/>
              <a:defRPr/>
            </a:pPr>
            <a:r>
              <a:rPr lang="en-US" sz="1400" dirty="0" err="1"/>
              <a:t>Bottomline</a:t>
            </a:r>
            <a:r>
              <a:rPr lang="en-US" sz="1400" dirty="0"/>
              <a:t>, we have the collective responsibility to manage the commands $7.5B Physical Plant while preparing over 5,000 engineers for potential deployment in support of our Combatant Commanders.</a:t>
            </a:r>
          </a:p>
          <a:p>
            <a:pPr marL="175231" indent="-175231">
              <a:buFontTx/>
              <a:buChar char="-"/>
              <a:defRPr/>
            </a:pPr>
            <a:r>
              <a:rPr lang="en-US" sz="1400" dirty="0"/>
              <a:t>I’ll cover the areas highlighted in bold print in more det</a:t>
            </a:r>
            <a:r>
              <a:rPr lang="en-US" dirty="0" smtClean="0"/>
              <a:t>ail.</a:t>
            </a:r>
            <a:endParaRPr lang="en-US" dirty="0"/>
          </a:p>
          <a:p>
            <a:pPr>
              <a:defRPr/>
            </a:pPr>
            <a:r>
              <a:rPr lang="en-US" b="1" dirty="0" smtClean="0"/>
              <a:t>NOTES</a:t>
            </a:r>
            <a:r>
              <a:rPr lang="en-US" b="1" dirty="0"/>
              <a:t>:</a:t>
            </a:r>
          </a:p>
          <a:p>
            <a:pPr>
              <a:defRPr/>
            </a:pPr>
            <a:r>
              <a:rPr lang="en-US" sz="1300" dirty="0"/>
              <a:t>Merger:  3 Divisions w/8 Branches merged into One Division w/ 6 Branches; ~ 68 to 62 </a:t>
            </a:r>
            <a:r>
              <a:rPr lang="en-US" sz="1300" dirty="0" err="1"/>
              <a:t>auth</a:t>
            </a:r>
            <a:r>
              <a:rPr lang="en-US" sz="1300" dirty="0"/>
              <a:t> </a:t>
            </a:r>
          </a:p>
          <a:p>
            <a:pPr>
              <a:defRPr/>
            </a:pPr>
            <a:r>
              <a:rPr lang="en-US" sz="1300" dirty="0"/>
              <a:t>Plant Replacement Value = </a:t>
            </a:r>
            <a:r>
              <a:rPr lang="en-US" sz="1300" dirty="0" err="1"/>
              <a:t>ReCap</a:t>
            </a:r>
            <a:r>
              <a:rPr lang="en-US" sz="1300" dirty="0"/>
              <a:t> PRV as of “end of FY15”</a:t>
            </a:r>
          </a:p>
          <a:p>
            <a:pPr lvl="1">
              <a:defRPr/>
            </a:pPr>
            <a:r>
              <a:rPr lang="en-US" sz="1300" dirty="0"/>
              <a:t>Our PRV as shown here includes both Host and Tenant locations</a:t>
            </a:r>
          </a:p>
          <a:p>
            <a:pPr>
              <a:defRPr/>
            </a:pPr>
            <a:r>
              <a:rPr lang="en-US" sz="1300" dirty="0"/>
              <a:t>	* Total AFRC Recap PRV	= $7.5 B</a:t>
            </a:r>
          </a:p>
          <a:p>
            <a:pPr>
              <a:defRPr/>
            </a:pPr>
            <a:r>
              <a:rPr lang="en-US" sz="1300" dirty="0"/>
              <a:t>	* Host PRV &amp; %	= $4.65 B; 62%</a:t>
            </a:r>
          </a:p>
          <a:p>
            <a:pPr>
              <a:defRPr/>
            </a:pPr>
            <a:r>
              <a:rPr lang="en-US" sz="1300" dirty="0"/>
              <a:t>	* Tenant PRV &amp; % 	= $2.85 B; 38%</a:t>
            </a:r>
          </a:p>
          <a:p>
            <a:pPr>
              <a:defRPr/>
            </a:pPr>
            <a:r>
              <a:rPr lang="en-US" dirty="0" smtClean="0"/>
              <a:t>Deployable Engineers:  ~5,000 (~4,500 TRs, ~100 ARTs,~ 100 AGRs, ~300 IMAs)</a:t>
            </a:r>
            <a:endParaRPr lang="en-US" dirty="0"/>
          </a:p>
        </p:txBody>
      </p:sp>
      <p:sp>
        <p:nvSpPr>
          <p:cNvPr id="4" name="Slide Number Placeholder 3"/>
          <p:cNvSpPr>
            <a:spLocks noGrp="1"/>
          </p:cNvSpPr>
          <p:nvPr>
            <p:ph type="sldNum" sz="quarter" idx="5"/>
          </p:nvPr>
        </p:nvSpPr>
        <p:spPr/>
        <p:txBody>
          <a:bodyPr/>
          <a:lstStyle/>
          <a:p>
            <a:pPr>
              <a:defRPr/>
            </a:pPr>
            <a:fld id="{A84A336D-A82B-43D6-8FF7-F21BA1F408D6}" type="slidenum">
              <a:rPr lang="en-US" smtClean="0"/>
              <a:pPr>
                <a:defRPr/>
              </a:pPr>
              <a:t>3</a:t>
            </a:fld>
            <a:endParaRPr lang="en-US"/>
          </a:p>
        </p:txBody>
      </p:sp>
    </p:spTree>
    <p:extLst>
      <p:ext uri="{BB962C8B-B14F-4D97-AF65-F5344CB8AC3E}">
        <p14:creationId xmlns:p14="http://schemas.microsoft.com/office/powerpoint/2010/main" val="1577850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SCRIPT:</a:t>
            </a:r>
          </a:p>
          <a:p>
            <a:r>
              <a:rPr lang="en-US" altLang="en-US" smtClean="0"/>
              <a:t>Good morning (afternoon)</a:t>
            </a:r>
          </a:p>
          <a:p>
            <a:endParaRPr lang="en-US" altLang="en-US" smtClean="0"/>
          </a:p>
          <a:p>
            <a:endParaRPr lang="en-US" altLang="en-US" smtClean="0"/>
          </a:p>
          <a:p>
            <a:r>
              <a:rPr lang="en-US" altLang="en-US" b="1" smtClean="0"/>
              <a:t>NOTES:</a:t>
            </a:r>
            <a:r>
              <a:rPr lang="en-US" altLang="en-US" smtClean="0"/>
              <a:t> Pictures, Clockwise</a:t>
            </a:r>
          </a:p>
          <a:p>
            <a:r>
              <a:rPr lang="en-US" altLang="en-US" smtClean="0"/>
              <a:t>Upper Left:  Rendering of Phase I Consolidated Mission Complex, HQ AFRC, Robins AFB</a:t>
            </a:r>
          </a:p>
          <a:p>
            <a:r>
              <a:rPr lang="en-US" altLang="en-US" smtClean="0"/>
              <a:t>Upper Right:  Control Tower and Base Ops Facility, March ARB, FY12 MILCON project which won AF-level Design Award. $18.4M, operational summer 2014.</a:t>
            </a:r>
          </a:p>
          <a:p>
            <a:r>
              <a:rPr lang="en-US" altLang="en-US" smtClean="0"/>
              <a:t>Lower Right:  Expeditionary Civil Engineers lay concrete ramp</a:t>
            </a:r>
          </a:p>
          <a:p>
            <a:r>
              <a:rPr lang="en-US" altLang="en-US" smtClean="0"/>
              <a:t>Lower Left:  Fire Fighters conduct live fire training at an Aircraft Crash Rescue Training Facility</a:t>
            </a:r>
          </a:p>
        </p:txBody>
      </p:sp>
      <p:sp>
        <p:nvSpPr>
          <p:cNvPr id="4" name="Slide Number Placeholder 3"/>
          <p:cNvSpPr>
            <a:spLocks noGrp="1"/>
          </p:cNvSpPr>
          <p:nvPr>
            <p:ph type="sldNum" sz="quarter" idx="5"/>
          </p:nvPr>
        </p:nvSpPr>
        <p:spPr/>
        <p:txBody>
          <a:bodyPr/>
          <a:lstStyle/>
          <a:p>
            <a:pPr>
              <a:defRPr/>
            </a:pPr>
            <a:fld id="{16FB53E7-47F4-4228-B6C5-943B4EDE494D}" type="slidenum">
              <a:rPr lang="en-US" smtClean="0"/>
              <a:pPr>
                <a:defRPr/>
              </a:pPr>
              <a:t>4</a:t>
            </a:fld>
            <a:endParaRPr lang="en-US"/>
          </a:p>
        </p:txBody>
      </p:sp>
    </p:spTree>
    <p:extLst>
      <p:ext uri="{BB962C8B-B14F-4D97-AF65-F5344CB8AC3E}">
        <p14:creationId xmlns:p14="http://schemas.microsoft.com/office/powerpoint/2010/main" val="343147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D2F8CF19-BF23-4C7B-901E-047A2C18AB05}" type="slidenum">
              <a:rPr lang="en-US" smtClean="0">
                <a:latin typeface="Arial" pitchFamily="34" charset="0"/>
              </a:rPr>
              <a:pPr>
                <a:defRPr/>
              </a:pPr>
              <a:t>5</a:t>
            </a:fld>
            <a:endParaRPr lang="en-US" smtClean="0">
              <a:latin typeface="Arial" pitchFamily="34" charset="0"/>
            </a:endParaRPr>
          </a:p>
        </p:txBody>
      </p:sp>
      <p:sp>
        <p:nvSpPr>
          <p:cNvPr id="65539" name="Rectangle 2"/>
          <p:cNvSpPr>
            <a:spLocks noGrp="1" noRot="1" noChangeAspect="1" noChangeArrowheads="1" noTextEdit="1"/>
          </p:cNvSpPr>
          <p:nvPr>
            <p:ph type="sldImg"/>
          </p:nvPr>
        </p:nvSpPr>
        <p:spPr>
          <a:xfrm>
            <a:off x="3646488" y="0"/>
            <a:ext cx="3367087" cy="2525713"/>
          </a:xfrm>
          <a:ln/>
        </p:spPr>
      </p:sp>
      <p:sp>
        <p:nvSpPr>
          <p:cNvPr id="185347" name="Rectangle 3"/>
          <p:cNvSpPr>
            <a:spLocks noGrp="1" noChangeArrowheads="1"/>
          </p:cNvSpPr>
          <p:nvPr>
            <p:ph type="body" idx="1"/>
          </p:nvPr>
        </p:nvSpPr>
        <p:spPr>
          <a:xfrm>
            <a:off x="0" y="2230306"/>
            <a:ext cx="7023100" cy="7078794"/>
          </a:xfrm>
          <a:ln/>
        </p:spPr>
        <p:txBody>
          <a:bodyPr lIns="91664" tIns="45837" rIns="91664" bIns="45837"/>
          <a:lstStyle/>
          <a:p>
            <a:pPr>
              <a:defRPr/>
            </a:pPr>
            <a:r>
              <a:rPr lang="en-US" dirty="0" smtClean="0"/>
              <a:t>Slide POC: A7PP, updated 31 May 2013</a:t>
            </a:r>
          </a:p>
          <a:p>
            <a:pPr eaLnBrk="1" hangingPunct="1">
              <a:buClr>
                <a:schemeClr val="bg1"/>
              </a:buClr>
              <a:defRPr/>
            </a:pPr>
            <a:r>
              <a:rPr lang="en-US" dirty="0" smtClean="0"/>
              <a:t>AFRC plant replacement value of $6.13B or 3.2% of </a:t>
            </a:r>
            <a:br>
              <a:rPr lang="en-US" dirty="0" smtClean="0"/>
            </a:br>
            <a:r>
              <a:rPr lang="en-US" dirty="0" smtClean="0"/>
              <a:t>AF PRV; nearly 1,200 buildings</a:t>
            </a:r>
          </a:p>
          <a:p>
            <a:pPr lvl="1" eaLnBrk="1" hangingPunct="1">
              <a:buClr>
                <a:schemeClr val="bg1"/>
              </a:buClr>
              <a:defRPr/>
            </a:pPr>
            <a:r>
              <a:rPr lang="en-US" dirty="0" smtClean="0"/>
              <a:t>Nine host installations PRV:$4.10B</a:t>
            </a:r>
            <a:endParaRPr lang="en-US" u="sng" dirty="0" smtClean="0"/>
          </a:p>
          <a:p>
            <a:pPr>
              <a:defRPr/>
            </a:pPr>
            <a:r>
              <a:rPr lang="en-US" u="sng" dirty="0" smtClean="0"/>
              <a:t>Buildings: 13 Million Square Feet (Source: April 2013 Reserve Snapshot)</a:t>
            </a:r>
          </a:p>
          <a:p>
            <a:pPr>
              <a:buFontTx/>
              <a:buChar char="-"/>
              <a:defRPr/>
            </a:pPr>
            <a:r>
              <a:rPr lang="en-US" dirty="0" smtClean="0"/>
              <a:t>- About 2 Pentagons – 6,500,000 SF (Source: http://www.infoplease.com/spot/pentagon1.html)</a:t>
            </a:r>
          </a:p>
          <a:p>
            <a:pPr>
              <a:buFontTx/>
              <a:buChar char="-"/>
              <a:defRPr/>
            </a:pPr>
            <a:r>
              <a:rPr lang="en-US" dirty="0" smtClean="0"/>
              <a:t> Over 4 1/2 times Empire State Building’s 2,768,591 square feet (Source: http://www.mastersoftrivia.com/blog/2011/05/11-fascinating-facts-about-the-empire-state-building/)</a:t>
            </a:r>
          </a:p>
          <a:p>
            <a:pPr>
              <a:buFontTx/>
              <a:buNone/>
              <a:defRPr/>
            </a:pPr>
            <a:r>
              <a:rPr lang="en-US" u="sng" dirty="0" smtClean="0"/>
              <a:t>Land: 21,000 Acres  (Source: Mr David </a:t>
            </a:r>
            <a:r>
              <a:rPr lang="en-US" u="sng" dirty="0" err="1" smtClean="0"/>
              <a:t>D’Amore</a:t>
            </a:r>
            <a:r>
              <a:rPr lang="en-US" u="sng" dirty="0" smtClean="0"/>
              <a:t>, A7IA) </a:t>
            </a:r>
            <a:endParaRPr lang="en-US" dirty="0" smtClean="0"/>
          </a:p>
          <a:p>
            <a:pPr>
              <a:buFontTx/>
              <a:buChar char="-"/>
              <a:defRPr/>
            </a:pPr>
            <a:r>
              <a:rPr lang="en-US" dirty="0" smtClean="0"/>
              <a:t>Equivalent to almost 42 </a:t>
            </a:r>
            <a:r>
              <a:rPr lang="en-US" dirty="0" err="1" smtClean="0"/>
              <a:t>Disneylands</a:t>
            </a:r>
            <a:r>
              <a:rPr lang="en-US" dirty="0" smtClean="0"/>
              <a:t> (source: http://corporate.disney.go.com/)</a:t>
            </a:r>
          </a:p>
          <a:p>
            <a:pPr>
              <a:buFontTx/>
              <a:buChar char="-"/>
              <a:defRPr/>
            </a:pPr>
            <a:r>
              <a:rPr lang="en-US" dirty="0" smtClean="0"/>
              <a:t>Over 19 Perry </a:t>
            </a:r>
            <a:r>
              <a:rPr lang="en-US" dirty="0" err="1" smtClean="0"/>
              <a:t>Agricenters</a:t>
            </a:r>
            <a:r>
              <a:rPr lang="en-US" dirty="0" smtClean="0"/>
              <a:t> in acreage (source: http://www.gnfa.com/)</a:t>
            </a:r>
          </a:p>
          <a:p>
            <a:pPr>
              <a:buFontTx/>
              <a:buNone/>
              <a:defRPr/>
            </a:pPr>
            <a:r>
              <a:rPr lang="en-US" u="sng" dirty="0" smtClean="0"/>
              <a:t>Airfield Pavement: 15M Square Yards (Source: April 2013 Reserve Snapshot)</a:t>
            </a:r>
          </a:p>
          <a:p>
            <a:pPr>
              <a:buFontTx/>
              <a:buNone/>
              <a:defRPr/>
            </a:pPr>
            <a:r>
              <a:rPr lang="en-US" dirty="0" smtClean="0"/>
              <a:t>-Equivalent to 4.8 square miles of concrete</a:t>
            </a:r>
          </a:p>
          <a:p>
            <a:pPr>
              <a:defRPr/>
            </a:pPr>
            <a:r>
              <a:rPr lang="en-US" dirty="0" smtClean="0"/>
              <a:t>Locations:  66 where AFRC has real estate interest </a:t>
            </a:r>
          </a:p>
          <a:p>
            <a:pPr>
              <a:defRPr/>
            </a:pPr>
            <a:r>
              <a:rPr lang="en-US" dirty="0" smtClean="0"/>
              <a:t>•     5 Air Reserve Bases (Dobbins ARB, Grissom ARB, Homestead ARB, March ARB, Westover ARB)</a:t>
            </a:r>
          </a:p>
          <a:p>
            <a:pPr>
              <a:defRPr/>
            </a:pPr>
            <a:r>
              <a:rPr lang="en-US" dirty="0" smtClean="0"/>
              <a:t>•     4 Air Reserve Stations (</a:t>
            </a:r>
            <a:r>
              <a:rPr lang="en-US" dirty="0" err="1" smtClean="0"/>
              <a:t>Minn</a:t>
            </a:r>
            <a:r>
              <a:rPr lang="en-US" dirty="0" smtClean="0"/>
              <a:t>-St Paul IAP ARS, Niagara Falls IAP ARS, Pittsburgh IAP ARS and Youngstown-Warren ARS)</a:t>
            </a:r>
          </a:p>
          <a:p>
            <a:pPr>
              <a:defRPr/>
            </a:pPr>
            <a:r>
              <a:rPr lang="en-US" dirty="0" smtClean="0"/>
              <a:t>•     3 Navy Tenant Locations (</a:t>
            </a:r>
            <a:r>
              <a:rPr lang="en-US" dirty="0" err="1" smtClean="0"/>
              <a:t>Carswell</a:t>
            </a:r>
            <a:r>
              <a:rPr lang="en-US" dirty="0" smtClean="0"/>
              <a:t>,  JB Pearl Harbor-</a:t>
            </a:r>
            <a:r>
              <a:rPr lang="en-US" dirty="0" err="1" smtClean="0"/>
              <a:t>Hickam</a:t>
            </a:r>
            <a:r>
              <a:rPr lang="en-US" dirty="0" smtClean="0"/>
              <a:t>, &amp; JB Guam-Andersen)</a:t>
            </a:r>
          </a:p>
          <a:p>
            <a:pPr>
              <a:defRPr/>
            </a:pPr>
            <a:r>
              <a:rPr lang="en-US" dirty="0" smtClean="0"/>
              <a:t>•     4 Army Tenant Locations (Pope, Ft Sill/Falcon Range, Ft </a:t>
            </a:r>
            <a:r>
              <a:rPr lang="en-US" dirty="0" err="1" smtClean="0"/>
              <a:t>Wolters</a:t>
            </a:r>
            <a:r>
              <a:rPr lang="en-US" dirty="0" smtClean="0"/>
              <a:t> &amp; JB Lewis </a:t>
            </a:r>
            <a:r>
              <a:rPr lang="en-US" dirty="0" err="1" smtClean="0"/>
              <a:t>McChord</a:t>
            </a:r>
            <a:r>
              <a:rPr lang="en-US" dirty="0" smtClean="0"/>
              <a:t>)</a:t>
            </a:r>
          </a:p>
          <a:p>
            <a:pPr>
              <a:defRPr/>
            </a:pPr>
            <a:r>
              <a:rPr lang="en-US" dirty="0" smtClean="0"/>
              <a:t>•     1 ANG Tenant Location (Portland)</a:t>
            </a:r>
          </a:p>
          <a:p>
            <a:pPr>
              <a:defRPr/>
            </a:pPr>
            <a:r>
              <a:rPr lang="en-US" dirty="0" smtClean="0"/>
              <a:t>•     42 AF Tenant Locations</a:t>
            </a:r>
          </a:p>
          <a:p>
            <a:pPr>
              <a:defRPr/>
            </a:pPr>
            <a:r>
              <a:rPr lang="en-US" dirty="0" smtClean="0"/>
              <a:t>•     3 Miscellaneous Locations (</a:t>
            </a:r>
            <a:r>
              <a:rPr lang="en-US" dirty="0" err="1" smtClean="0"/>
              <a:t>Minn</a:t>
            </a:r>
            <a:r>
              <a:rPr lang="en-US" dirty="0" smtClean="0"/>
              <a:t> St. Paul </a:t>
            </a:r>
            <a:r>
              <a:rPr lang="en-US" dirty="0" err="1" smtClean="0"/>
              <a:t>O’Club</a:t>
            </a:r>
            <a:r>
              <a:rPr lang="en-US" dirty="0" smtClean="0"/>
              <a:t> Annex MN, Rosecrans Memorial Airport MO, and </a:t>
            </a:r>
            <a:r>
              <a:rPr lang="en-US" dirty="0" err="1" smtClean="0"/>
              <a:t>Starvaggi</a:t>
            </a:r>
            <a:r>
              <a:rPr lang="en-US" dirty="0" smtClean="0"/>
              <a:t> Training Site PA)</a:t>
            </a:r>
          </a:p>
          <a:p>
            <a:pPr>
              <a:defRPr/>
            </a:pPr>
            <a:r>
              <a:rPr lang="en-US" dirty="0" smtClean="0"/>
              <a:t>•     4 Ranges (Claiborne LA, Clinton   PA, </a:t>
            </a:r>
            <a:r>
              <a:rPr lang="en-US" dirty="0" err="1" smtClean="0"/>
              <a:t>Snelling</a:t>
            </a:r>
            <a:r>
              <a:rPr lang="en-US" dirty="0" smtClean="0"/>
              <a:t>  MN, and Consol  OH)</a:t>
            </a:r>
          </a:p>
          <a:p>
            <a:pPr>
              <a:defRPr/>
            </a:pPr>
            <a:r>
              <a:rPr lang="en-US" dirty="0" smtClean="0"/>
              <a:t> Slide POC: A7PP</a:t>
            </a:r>
          </a:p>
          <a:p>
            <a:pPr>
              <a:defRPr/>
            </a:pPr>
            <a:r>
              <a:rPr lang="en-US" dirty="0" smtClean="0"/>
              <a:t>Updated: 31 May 13 – updated based on data in AFRC Snapshot – Jun 2013</a:t>
            </a:r>
          </a:p>
          <a:p>
            <a:pPr algn="just">
              <a:defRPr/>
            </a:pPr>
            <a:r>
              <a:rPr lang="en-US" dirty="0" smtClean="0"/>
              <a:t>From an operational perspective, the Air Force Reserve Command is one of ten MAJCOMs, and is the largest personnel-wise with nearly 75K people </a:t>
            </a:r>
            <a:r>
              <a:rPr lang="en-US" i="1" dirty="0" smtClean="0"/>
              <a:t>(source: AFR Snapshot, June 2013):</a:t>
            </a:r>
          </a:p>
          <a:p>
            <a:pPr marL="228930" algn="just">
              <a:defRPr/>
            </a:pPr>
            <a:r>
              <a:rPr lang="en-US" dirty="0" smtClean="0"/>
              <a:t>Traditional 48,618; ART—10,400; IMA—8,974; AGR—2,888; Civilian—4,024</a:t>
            </a:r>
          </a:p>
          <a:p>
            <a:pPr>
              <a:defRPr/>
            </a:pPr>
            <a:endParaRPr lang="en-US" dirty="0" smtClean="0"/>
          </a:p>
          <a:p>
            <a:pPr>
              <a:defRPr/>
            </a:pPr>
            <a:endParaRPr lang="en-US" dirty="0" smtClean="0"/>
          </a:p>
          <a:p>
            <a:pPr>
              <a:defRPr/>
            </a:pPr>
            <a:endParaRPr lang="en-US" dirty="0" smtClean="0"/>
          </a:p>
          <a:p>
            <a:pPr marL="231062" indent="-231062">
              <a:tabLst>
                <a:tab pos="231062" algn="l"/>
              </a:tabLst>
              <a:defRPr/>
            </a:pPr>
            <a:endParaRPr lang="en-US" sz="1000" dirty="0"/>
          </a:p>
        </p:txBody>
      </p:sp>
    </p:spTree>
    <p:extLst>
      <p:ext uri="{BB962C8B-B14F-4D97-AF65-F5344CB8AC3E}">
        <p14:creationId xmlns:p14="http://schemas.microsoft.com/office/powerpoint/2010/main" val="337053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xfrm>
            <a:off x="256051" y="4422459"/>
            <a:ext cx="6603241" cy="4581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87" indent="-174887" defTabSz="931670">
              <a:lnSpc>
                <a:spcPct val="90000"/>
              </a:lnSpc>
              <a:spcBef>
                <a:spcPct val="25000"/>
              </a:spcBef>
              <a:buFontTx/>
              <a:buChar char="•"/>
              <a:tabLst>
                <a:tab pos="1728201" algn="ctr"/>
                <a:tab pos="2074796" algn="ctr"/>
                <a:tab pos="2254452" algn="ctr"/>
                <a:tab pos="2419799" algn="ctr"/>
                <a:tab pos="2766393" algn="ctr"/>
                <a:tab pos="3112987" algn="ctr"/>
                <a:tab pos="3457992" algn="ctr"/>
                <a:tab pos="3637648" algn="ctr"/>
                <a:tab pos="3804586" algn="ctr"/>
                <a:tab pos="4149590" algn="ctr"/>
              </a:tabLst>
            </a:pPr>
            <a:endParaRPr lang="en-US" altLang="en-US" sz="1000" b="1" dirty="0"/>
          </a:p>
        </p:txBody>
      </p:sp>
      <p:sp>
        <p:nvSpPr>
          <p:cNvPr id="4" name="Slide Number Placeholder 3"/>
          <p:cNvSpPr>
            <a:spLocks noGrp="1"/>
          </p:cNvSpPr>
          <p:nvPr>
            <p:ph type="sldNum" sz="quarter" idx="5"/>
          </p:nvPr>
        </p:nvSpPr>
        <p:spPr/>
        <p:txBody>
          <a:bodyPr/>
          <a:lstStyle/>
          <a:p>
            <a:pPr>
              <a:defRPr/>
            </a:pPr>
            <a:fld id="{5EA33819-6774-40B6-A33C-845F8FEDE09B}"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19254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8481" indent="-286756" eaLnBrk="0" hangingPunct="0">
              <a:spcBef>
                <a:spcPct val="30000"/>
              </a:spcBef>
              <a:defRPr sz="1200">
                <a:solidFill>
                  <a:schemeClr val="tx1"/>
                </a:solidFill>
                <a:latin typeface="Times New Roman" pitchFamily="18" charset="0"/>
              </a:defRPr>
            </a:lvl2pPr>
            <a:lvl3pPr marL="1151884" indent="-230053" eaLnBrk="0" hangingPunct="0">
              <a:spcBef>
                <a:spcPct val="30000"/>
              </a:spcBef>
              <a:defRPr sz="1200">
                <a:solidFill>
                  <a:schemeClr val="tx1"/>
                </a:solidFill>
                <a:latin typeface="Times New Roman" pitchFamily="18" charset="0"/>
              </a:defRPr>
            </a:lvl3pPr>
            <a:lvl4pPr marL="1613609" indent="-230053" eaLnBrk="0" hangingPunct="0">
              <a:spcBef>
                <a:spcPct val="30000"/>
              </a:spcBef>
              <a:defRPr sz="1200">
                <a:solidFill>
                  <a:schemeClr val="tx1"/>
                </a:solidFill>
                <a:latin typeface="Times New Roman" pitchFamily="18" charset="0"/>
              </a:defRPr>
            </a:lvl4pPr>
            <a:lvl5pPr marL="2075334" indent="-230053" eaLnBrk="0" hangingPunct="0">
              <a:spcBef>
                <a:spcPct val="30000"/>
              </a:spcBef>
              <a:defRPr sz="1200">
                <a:solidFill>
                  <a:schemeClr val="tx1"/>
                </a:solidFill>
                <a:latin typeface="Times New Roman" pitchFamily="18" charset="0"/>
              </a:defRPr>
            </a:lvl5pPr>
            <a:lvl6pPr marL="2541920" indent="-230053" eaLnBrk="0" fontAlgn="base" hangingPunct="0">
              <a:spcBef>
                <a:spcPct val="30000"/>
              </a:spcBef>
              <a:spcAft>
                <a:spcPct val="0"/>
              </a:spcAft>
              <a:defRPr sz="1200">
                <a:solidFill>
                  <a:schemeClr val="tx1"/>
                </a:solidFill>
                <a:latin typeface="Times New Roman" pitchFamily="18" charset="0"/>
              </a:defRPr>
            </a:lvl6pPr>
            <a:lvl7pPr marL="3008506" indent="-230053" eaLnBrk="0" fontAlgn="base" hangingPunct="0">
              <a:spcBef>
                <a:spcPct val="30000"/>
              </a:spcBef>
              <a:spcAft>
                <a:spcPct val="0"/>
              </a:spcAft>
              <a:defRPr sz="1200">
                <a:solidFill>
                  <a:schemeClr val="tx1"/>
                </a:solidFill>
                <a:latin typeface="Times New Roman" pitchFamily="18" charset="0"/>
              </a:defRPr>
            </a:lvl7pPr>
            <a:lvl8pPr marL="3475092" indent="-230053" eaLnBrk="0" fontAlgn="base" hangingPunct="0">
              <a:spcBef>
                <a:spcPct val="30000"/>
              </a:spcBef>
              <a:spcAft>
                <a:spcPct val="0"/>
              </a:spcAft>
              <a:defRPr sz="1200">
                <a:solidFill>
                  <a:schemeClr val="tx1"/>
                </a:solidFill>
                <a:latin typeface="Times New Roman" pitchFamily="18" charset="0"/>
              </a:defRPr>
            </a:lvl8pPr>
            <a:lvl9pPr marL="3941677" indent="-230053" eaLnBrk="0" fontAlgn="base" hangingPunct="0">
              <a:spcBef>
                <a:spcPct val="30000"/>
              </a:spcBef>
              <a:spcAft>
                <a:spcPct val="0"/>
              </a:spcAft>
              <a:defRPr sz="1200">
                <a:solidFill>
                  <a:schemeClr val="tx1"/>
                </a:solidFill>
                <a:latin typeface="Times New Roman" pitchFamily="18" charset="0"/>
              </a:defRPr>
            </a:lvl9pPr>
          </a:lstStyle>
          <a:p>
            <a:pPr defTabSz="933172">
              <a:spcBef>
                <a:spcPct val="0"/>
              </a:spcBef>
              <a:defRPr/>
            </a:pPr>
            <a:fld id="{53F61C73-4055-460B-9EC7-BB1EB111541D}" type="slidenum">
              <a:rPr lang="en-US" altLang="en-US" smtClean="0">
                <a:latin typeface="Arial" charset="0"/>
              </a:rPr>
              <a:pPr defTabSz="933172">
                <a:spcBef>
                  <a:spcPct val="0"/>
                </a:spcBef>
                <a:defRPr/>
              </a:pPr>
              <a:t>7</a:t>
            </a:fld>
            <a:endParaRPr lang="en-US" alt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345112" y="4422459"/>
            <a:ext cx="6196105" cy="47801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r>
              <a:rPr lang="en-US" altLang="en-US" dirty="0" smtClean="0"/>
              <a:t>Facilities Operations and Capabilities Utilization Survey (FOCUS)</a:t>
            </a:r>
          </a:p>
          <a:p>
            <a:r>
              <a:rPr lang="en-US" altLang="en-US" dirty="0" smtClean="0"/>
              <a:t>The Focus program began in FY07 as an A7 initiative to put the same set of eyes on all the AFRC facilities at all of the AFRC operating locations.</a:t>
            </a:r>
          </a:p>
          <a:p>
            <a:r>
              <a:rPr lang="en-US" altLang="en-US" dirty="0" smtClean="0"/>
              <a:t>The intent was to ensure that we were maintaining our facilities to the same standard and to ensure that proper space was available for all organizations.  In doing so, we are able to capture our true facility funding needs.  </a:t>
            </a:r>
          </a:p>
          <a:p>
            <a:r>
              <a:rPr lang="en-US" altLang="en-US" dirty="0" smtClean="0"/>
              <a:t>We started the effort back in FY08 on a 4 year cycle in which we visited 46 locations.  We are currently in the last year of our second 4 year cycle in which we are visiting 33 locations.</a:t>
            </a:r>
          </a:p>
          <a:p>
            <a:r>
              <a:rPr lang="en-US" altLang="en-US" dirty="0" smtClean="0"/>
              <a:t>As we visit the different locations and reassess the units, some of the challenges that we are having to deal with include: trying to right-size the units and still comply with the AF 20/20 by 2020 goal and minimizing the use of MILCON funds.  In addition, pending force structure changes at many locations make future facility planning difficult.</a:t>
            </a:r>
          </a:p>
          <a:p>
            <a:endParaRPr lang="en-US" altLang="en-US" dirty="0" smtClean="0"/>
          </a:p>
          <a:p>
            <a:r>
              <a:rPr lang="en-US" altLang="en-US" dirty="0" smtClean="0"/>
              <a:t>Total Assessed 1</a:t>
            </a:r>
            <a:r>
              <a:rPr lang="en-US" altLang="en-US" baseline="30000" dirty="0" smtClean="0"/>
              <a:t>st</a:t>
            </a:r>
            <a:r>
              <a:rPr lang="en-US" altLang="en-US" dirty="0" smtClean="0"/>
              <a:t> Round - 13.0M NSF / 17.4 GSF</a:t>
            </a:r>
          </a:p>
          <a:p>
            <a:r>
              <a:rPr lang="en-US" altLang="en-US" dirty="0" smtClean="0"/>
              <a:t>Total Assessed 2</a:t>
            </a:r>
            <a:r>
              <a:rPr lang="en-US" altLang="en-US" baseline="30000" dirty="0" smtClean="0"/>
              <a:t>nd</a:t>
            </a:r>
            <a:r>
              <a:rPr lang="en-US" altLang="en-US" dirty="0" smtClean="0"/>
              <a:t> Round – 12.3M NSF / 16.9 GSF</a:t>
            </a:r>
          </a:p>
          <a:p>
            <a:endParaRPr lang="en-US" altLang="en-US" sz="1100" dirty="0"/>
          </a:p>
        </p:txBody>
      </p:sp>
    </p:spTree>
    <p:extLst>
      <p:ext uri="{BB962C8B-B14F-4D97-AF65-F5344CB8AC3E}">
        <p14:creationId xmlns:p14="http://schemas.microsoft.com/office/powerpoint/2010/main" val="338732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789113" y="111125"/>
            <a:ext cx="3186112" cy="2389188"/>
          </a:xfrm>
          <a:ln/>
        </p:spPr>
      </p:sp>
      <p:sp>
        <p:nvSpPr>
          <p:cNvPr id="18435" name="Notes Placeholder 2"/>
          <p:cNvSpPr>
            <a:spLocks noGrp="1"/>
          </p:cNvSpPr>
          <p:nvPr>
            <p:ph type="body" idx="1"/>
          </p:nvPr>
        </p:nvSpPr>
        <p:spPr>
          <a:xfrm>
            <a:off x="451667" y="2648389"/>
            <a:ext cx="6382179" cy="6382520"/>
          </a:xfrm>
          <a:ln/>
        </p:spPr>
        <p:txBody>
          <a:bodyPr>
            <a:noAutofit/>
          </a:bodyPr>
          <a:lstStyle/>
          <a:p>
            <a:pPr defTabSz="932428">
              <a:spcBef>
                <a:spcPts val="0"/>
              </a:spcBef>
              <a:defRPr/>
            </a:pPr>
            <a:endParaRPr lang="en-US" sz="1000" dirty="0"/>
          </a:p>
          <a:p>
            <a:pPr>
              <a:spcBef>
                <a:spcPts val="0"/>
              </a:spcBef>
              <a:defRPr/>
            </a:pPr>
            <a:r>
              <a:rPr lang="en-US" sz="1000" dirty="0"/>
              <a:t>AFRC  FOCUS program has validated $1B in AFRC MILCON requirements.  The AF MILCON program is very limited.  AFRC has established $100M as a reasonable level of execution per year to buy-down the MILCON backlog over an approximately 10 year period. FOCUS now concentrating on O&amp;M solutions to fix condition/space deficiencies </a:t>
            </a:r>
          </a:p>
          <a:p>
            <a:pPr>
              <a:spcBef>
                <a:spcPts val="306"/>
              </a:spcBef>
              <a:defRPr/>
            </a:pPr>
            <a:r>
              <a:rPr lang="en-US" sz="1000" dirty="0"/>
              <a:t>Out-year fund line drives pressure for O&amp;M solutions, hurts new mission chances</a:t>
            </a:r>
          </a:p>
          <a:p>
            <a:pPr>
              <a:spcBef>
                <a:spcPts val="0"/>
              </a:spcBef>
              <a:defRPr/>
            </a:pPr>
            <a:r>
              <a:rPr lang="en-US" sz="1000" dirty="0"/>
              <a:t>  Average MILCON program over last 22 years = $41.49M ($26.413M without inserts) </a:t>
            </a:r>
          </a:p>
          <a:p>
            <a:pPr lvl="1">
              <a:spcBef>
                <a:spcPts val="0"/>
              </a:spcBef>
              <a:defRPr/>
            </a:pPr>
            <a:r>
              <a:rPr lang="en-US" sz="1000" dirty="0"/>
              <a:t>Highest funding years were 2010 ($107.6M—largest in AFR history), 2005 ($100.9M),  &amp; 2006 ($95.687M) </a:t>
            </a:r>
          </a:p>
          <a:p>
            <a:pPr lvl="1">
              <a:spcBef>
                <a:spcPts val="0"/>
              </a:spcBef>
              <a:defRPr/>
            </a:pPr>
            <a:r>
              <a:rPr lang="en-US" sz="1000" dirty="0"/>
              <a:t>Lowest funding years were 2011 ($3.413M), 1991 ($3.85M), &amp; 2013 ($6.1M) </a:t>
            </a:r>
          </a:p>
          <a:p>
            <a:pPr>
              <a:defRPr/>
            </a:pPr>
            <a:r>
              <a:rPr lang="en-US" sz="1000" dirty="0"/>
              <a:t>FY13 is third lowest MILCON program funding in the last 22 years.  In FY13, strategic pause in AF MILCON due to Force Structure Announcement; AF program limited to Corporate initiatives &amp; New Mission MILCON, using $900M+ for higher priority bills.</a:t>
            </a:r>
          </a:p>
          <a:p>
            <a:pPr marL="171418" lvl="2">
              <a:defRPr/>
            </a:pPr>
            <a:r>
              <a:rPr lang="en-US" sz="1000" dirty="0"/>
              <a:t>Congress added $83M to AFR request in FY10; no Congressional inserts or adds since </a:t>
            </a:r>
          </a:p>
          <a:p>
            <a:pPr>
              <a:defRPr/>
            </a:pPr>
            <a:r>
              <a:rPr lang="en-US" sz="1000" dirty="0"/>
              <a:t>FY11-13 AFR MILCON funding was short $62.9M vice 3.8% MILCON equity (in past rounded up to 4%)—most severely underfunded 3 year stretch in last 22 years</a:t>
            </a:r>
          </a:p>
          <a:p>
            <a:pPr lvl="1">
              <a:defRPr/>
            </a:pPr>
            <a:r>
              <a:rPr lang="en-US" sz="1000" dirty="0"/>
              <a:t>FY11 received 0.6% of $1.2836B AF TOA vice 3.8% equity (3.2% short = $40.9M) </a:t>
            </a:r>
          </a:p>
          <a:p>
            <a:pPr lvl="1">
              <a:defRPr/>
            </a:pPr>
            <a:r>
              <a:rPr lang="en-US" sz="1000" dirty="0"/>
              <a:t>FY12 received 2.4% of $1.3769B AF TOA vice 3.8% equity (1.4% short = $18.7M) </a:t>
            </a:r>
          </a:p>
          <a:p>
            <a:pPr lvl="1">
              <a:defRPr/>
            </a:pPr>
            <a:r>
              <a:rPr lang="en-US" sz="1000" dirty="0"/>
              <a:t>FY13 received 2.9% of $375.9M AF TOA vice 3.8% equity (0.9% short = $3.3M) </a:t>
            </a:r>
          </a:p>
          <a:p>
            <a:pPr>
              <a:defRPr/>
            </a:pPr>
            <a:r>
              <a:rPr lang="en-US" sz="1000" dirty="0"/>
              <a:t>========================</a:t>
            </a:r>
          </a:p>
          <a:p>
            <a:pPr>
              <a:defRPr/>
            </a:pPr>
            <a:r>
              <a:rPr lang="en-US" sz="1000" dirty="0">
                <a:solidFill>
                  <a:srgbClr val="000000"/>
                </a:solidFill>
              </a:rPr>
              <a:t>FY10 MILCON Auth/</a:t>
            </a:r>
            <a:r>
              <a:rPr lang="en-US" sz="1000" dirty="0" err="1">
                <a:solidFill>
                  <a:srgbClr val="000000"/>
                </a:solidFill>
              </a:rPr>
              <a:t>Approp</a:t>
            </a:r>
            <a:r>
              <a:rPr lang="en-US" sz="1000" dirty="0">
                <a:solidFill>
                  <a:srgbClr val="000000"/>
                </a:solidFill>
              </a:rPr>
              <a:t> 15 </a:t>
            </a:r>
            <a:r>
              <a:rPr lang="en-US" sz="1000" dirty="0" err="1">
                <a:solidFill>
                  <a:srgbClr val="000000"/>
                </a:solidFill>
              </a:rPr>
              <a:t>projs</a:t>
            </a:r>
            <a:r>
              <a:rPr lang="en-US" sz="1000" dirty="0">
                <a:solidFill>
                  <a:srgbClr val="000000"/>
                </a:solidFill>
              </a:rPr>
              <a:t>, $107.6M awarded (Largest in AFRC history)</a:t>
            </a:r>
          </a:p>
          <a:p>
            <a:pPr>
              <a:defRPr/>
            </a:pPr>
            <a:r>
              <a:rPr lang="en-US" sz="1000" dirty="0">
                <a:solidFill>
                  <a:srgbClr val="000000"/>
                </a:solidFill>
              </a:rPr>
              <a:t>FY11 MILCON Auth/</a:t>
            </a:r>
            <a:r>
              <a:rPr lang="en-US" sz="1000" dirty="0" err="1">
                <a:solidFill>
                  <a:srgbClr val="000000"/>
                </a:solidFill>
              </a:rPr>
              <a:t>Approp</a:t>
            </a:r>
            <a:r>
              <a:rPr lang="en-US" sz="1000" dirty="0">
                <a:solidFill>
                  <a:srgbClr val="000000"/>
                </a:solidFill>
              </a:rPr>
              <a:t> 1 </a:t>
            </a:r>
            <a:r>
              <a:rPr lang="en-US" sz="1000" dirty="0" err="1">
                <a:solidFill>
                  <a:srgbClr val="000000"/>
                </a:solidFill>
              </a:rPr>
              <a:t>Proj</a:t>
            </a:r>
            <a:r>
              <a:rPr lang="en-US" sz="1000" dirty="0">
                <a:solidFill>
                  <a:srgbClr val="000000"/>
                </a:solidFill>
              </a:rPr>
              <a:t>, $7.8M – 1 </a:t>
            </a:r>
            <a:r>
              <a:rPr lang="en-US" sz="1000" dirty="0" err="1">
                <a:solidFill>
                  <a:srgbClr val="000000"/>
                </a:solidFill>
              </a:rPr>
              <a:t>proj</a:t>
            </a:r>
            <a:r>
              <a:rPr lang="en-US" sz="1000" dirty="0">
                <a:solidFill>
                  <a:srgbClr val="000000"/>
                </a:solidFill>
              </a:rPr>
              <a:t> @ Patrick AFB Munitions Maintenance Facility)</a:t>
            </a:r>
          </a:p>
          <a:p>
            <a:pPr>
              <a:tabLst>
                <a:tab pos="296842" algn="l"/>
              </a:tabLst>
              <a:defRPr/>
            </a:pPr>
            <a:r>
              <a:rPr lang="en-US" sz="1000" dirty="0">
                <a:solidFill>
                  <a:srgbClr val="000000"/>
                </a:solidFill>
              </a:rPr>
              <a:t>FY12  MILCON Auth/</a:t>
            </a:r>
            <a:r>
              <a:rPr lang="en-US" sz="1000" dirty="0" err="1">
                <a:solidFill>
                  <a:srgbClr val="000000"/>
                </a:solidFill>
              </a:rPr>
              <a:t>Approp</a:t>
            </a:r>
            <a:r>
              <a:rPr lang="en-US" sz="1000" dirty="0">
                <a:solidFill>
                  <a:srgbClr val="000000"/>
                </a:solidFill>
              </a:rPr>
              <a:t> (March ATC Tower/Base Ops $16.4M; Charleston RED HORSE Training $9.6M)</a:t>
            </a:r>
          </a:p>
          <a:p>
            <a:pPr>
              <a:defRPr/>
            </a:pPr>
            <a:r>
              <a:rPr lang="en-US" sz="1000" dirty="0">
                <a:uFill>
                  <a:solidFill>
                    <a:srgbClr val="FF0000"/>
                  </a:solidFill>
                </a:uFill>
              </a:rPr>
              <a:t>FY13 PB MILCON Auth/</a:t>
            </a:r>
            <a:r>
              <a:rPr lang="en-US" sz="1000" dirty="0" err="1">
                <a:uFill>
                  <a:solidFill>
                    <a:srgbClr val="FF0000"/>
                  </a:solidFill>
                </a:uFill>
              </a:rPr>
              <a:t>Approp</a:t>
            </a:r>
            <a:r>
              <a:rPr lang="en-US" sz="1000" dirty="0">
                <a:uFill>
                  <a:solidFill>
                    <a:srgbClr val="FF0000"/>
                  </a:solidFill>
                </a:uFill>
              </a:rPr>
              <a:t> ($6.1M for Niagara C130 Simulator)</a:t>
            </a:r>
          </a:p>
          <a:p>
            <a:pPr>
              <a:defRPr/>
            </a:pPr>
            <a:r>
              <a:rPr lang="en-US" sz="1000" dirty="0">
                <a:solidFill>
                  <a:srgbClr val="000000"/>
                </a:solidFill>
              </a:rPr>
              <a:t>FY14 PB MILCON </a:t>
            </a:r>
            <a:r>
              <a:rPr lang="en-US" sz="1000" dirty="0" err="1">
                <a:solidFill>
                  <a:srgbClr val="000000"/>
                </a:solidFill>
              </a:rPr>
              <a:t>Auth</a:t>
            </a:r>
            <a:r>
              <a:rPr lang="en-US" sz="1000" dirty="0">
                <a:solidFill>
                  <a:srgbClr val="000000"/>
                </a:solidFill>
              </a:rPr>
              <a:t>/</a:t>
            </a:r>
            <a:r>
              <a:rPr lang="en-US" sz="1000" dirty="0" err="1">
                <a:solidFill>
                  <a:srgbClr val="000000"/>
                </a:solidFill>
              </a:rPr>
              <a:t>Approp</a:t>
            </a:r>
            <a:endParaRPr lang="en-US" sz="1000" dirty="0">
              <a:solidFill>
                <a:srgbClr val="000000"/>
              </a:solidFill>
            </a:endParaRPr>
          </a:p>
          <a:p>
            <a:pPr marL="415098" lvl="1" indent="-175481">
              <a:defRPr/>
            </a:pPr>
            <a:r>
              <a:rPr lang="en-US" sz="1000" dirty="0">
                <a:solidFill>
                  <a:srgbClr val="000000"/>
                </a:solidFill>
              </a:rPr>
              <a:t>March Deployment Processing Center, $19.9M</a:t>
            </a:r>
          </a:p>
          <a:p>
            <a:pPr marL="415098" lvl="1" indent="-175481">
              <a:defRPr/>
            </a:pPr>
            <a:r>
              <a:rPr lang="en-US" sz="1000" dirty="0">
                <a:solidFill>
                  <a:srgbClr val="000000"/>
                </a:solidFill>
              </a:rPr>
              <a:t>Tinker Air Control Group, $12.2M</a:t>
            </a:r>
          </a:p>
          <a:p>
            <a:pPr marL="415098" lvl="1" indent="-175481">
              <a:defRPr/>
            </a:pPr>
            <a:r>
              <a:rPr lang="en-US" sz="1000" dirty="0">
                <a:solidFill>
                  <a:srgbClr val="000000"/>
                </a:solidFill>
              </a:rPr>
              <a:t>Homestead Entry Control Gate, $9.8M</a:t>
            </a:r>
          </a:p>
          <a:p>
            <a:pPr>
              <a:defRPr/>
            </a:pPr>
            <a:r>
              <a:rPr lang="en-US" sz="1000" dirty="0">
                <a:solidFill>
                  <a:srgbClr val="000000"/>
                </a:solidFill>
              </a:rPr>
              <a:t>FY15 PB MILCON </a:t>
            </a:r>
            <a:r>
              <a:rPr lang="en-US" sz="1000" dirty="0" err="1">
                <a:solidFill>
                  <a:srgbClr val="000000"/>
                </a:solidFill>
              </a:rPr>
              <a:t>Auth</a:t>
            </a:r>
            <a:r>
              <a:rPr lang="en-US" sz="1000" dirty="0">
                <a:solidFill>
                  <a:srgbClr val="000000"/>
                </a:solidFill>
              </a:rPr>
              <a:t>/</a:t>
            </a:r>
            <a:r>
              <a:rPr lang="en-US" sz="1000" dirty="0" err="1">
                <a:solidFill>
                  <a:srgbClr val="000000"/>
                </a:solidFill>
              </a:rPr>
              <a:t>Approp</a:t>
            </a:r>
            <a:endParaRPr lang="en-US" sz="1000" dirty="0">
              <a:solidFill>
                <a:srgbClr val="000000"/>
              </a:solidFill>
            </a:endParaRPr>
          </a:p>
          <a:p>
            <a:pPr marL="415098" lvl="1" indent="-175481">
              <a:defRPr/>
            </a:pPr>
            <a:r>
              <a:rPr lang="en-US" sz="1000" dirty="0">
                <a:solidFill>
                  <a:srgbClr val="000000"/>
                </a:solidFill>
              </a:rPr>
              <a:t>Robins Consolidated Mission Complex </a:t>
            </a:r>
            <a:r>
              <a:rPr lang="en-US" sz="1000" dirty="0" err="1">
                <a:solidFill>
                  <a:srgbClr val="000000"/>
                </a:solidFill>
              </a:rPr>
              <a:t>Ph</a:t>
            </a:r>
            <a:r>
              <a:rPr lang="en-US" sz="1000" dirty="0">
                <a:solidFill>
                  <a:srgbClr val="000000"/>
                </a:solidFill>
              </a:rPr>
              <a:t> 1, $27.7M</a:t>
            </a:r>
          </a:p>
          <a:p>
            <a:pPr marL="415098" lvl="1" indent="-175481">
              <a:defRPr/>
            </a:pPr>
            <a:r>
              <a:rPr lang="en-US" sz="1000" dirty="0">
                <a:solidFill>
                  <a:srgbClr val="000000"/>
                </a:solidFill>
              </a:rPr>
              <a:t>Seymour Johnson Tanker Parking Apron Expansion, $9.8M</a:t>
            </a:r>
          </a:p>
          <a:p>
            <a:pPr marL="415098" lvl="1" indent="-175481">
              <a:defRPr/>
            </a:pPr>
            <a:r>
              <a:rPr lang="en-US" sz="1000" dirty="0">
                <a:solidFill>
                  <a:srgbClr val="000000"/>
                </a:solidFill>
              </a:rPr>
              <a:t>NAS Ft Worth EOD Facility, $3.7M</a:t>
            </a:r>
          </a:p>
        </p:txBody>
      </p:sp>
      <p:sp>
        <p:nvSpPr>
          <p:cNvPr id="4" name="Slide Number Placeholder 3"/>
          <p:cNvSpPr>
            <a:spLocks noGrp="1"/>
          </p:cNvSpPr>
          <p:nvPr>
            <p:ph type="sldNum" sz="quarter" idx="5"/>
          </p:nvPr>
        </p:nvSpPr>
        <p:spPr/>
        <p:txBody>
          <a:bodyPr/>
          <a:lstStyle/>
          <a:p>
            <a:pPr>
              <a:defRPr/>
            </a:pPr>
            <a:fld id="{E585CB95-C498-47D5-A453-87C8CFE66952}" type="slidenum">
              <a:rPr lang="en-US" smtClean="0"/>
              <a:pPr>
                <a:defRPr/>
              </a:pPr>
              <a:t>8</a:t>
            </a:fld>
            <a:endParaRPr lang="en-US"/>
          </a:p>
        </p:txBody>
      </p:sp>
    </p:spTree>
    <p:extLst>
      <p:ext uri="{BB962C8B-B14F-4D97-AF65-F5344CB8AC3E}">
        <p14:creationId xmlns:p14="http://schemas.microsoft.com/office/powerpoint/2010/main" val="208954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buFont typeface="Arial" panose="020B0604020202020204" pitchFamily="34" charset="0"/>
              <a:buNone/>
              <a:defRPr/>
            </a:pPr>
            <a:r>
              <a:rPr lang="en-US" dirty="0" smtClean="0"/>
              <a:t>Our facility investment strategy focuses on right-sizing, sustaining &amp; recapitalizing our installation power projection &amp; training platforms</a:t>
            </a:r>
          </a:p>
          <a:p>
            <a:pPr>
              <a:buFont typeface="Arial" panose="020B0604020202020204" pitchFamily="34" charset="0"/>
              <a:buNone/>
              <a:defRPr/>
            </a:pPr>
            <a:endParaRPr lang="en-US" dirty="0" smtClean="0"/>
          </a:p>
          <a:p>
            <a:pPr>
              <a:defRPr/>
            </a:pPr>
            <a:r>
              <a:rPr lang="en-US" dirty="0"/>
              <a:t>1  Robins</a:t>
            </a:r>
            <a:r>
              <a:rPr lang="en-US" dirty="0" smtClean="0"/>
              <a:t> </a:t>
            </a:r>
            <a:r>
              <a:rPr lang="en-US" dirty="0"/>
              <a:t>GA</a:t>
            </a:r>
            <a:r>
              <a:rPr lang="en-US" dirty="0" smtClean="0"/>
              <a:t> </a:t>
            </a:r>
            <a:r>
              <a:rPr lang="en-US" dirty="0"/>
              <a:t>HQ AFRC Phase 1</a:t>
            </a:r>
          </a:p>
          <a:p>
            <a:pPr>
              <a:defRPr/>
            </a:pPr>
            <a:r>
              <a:rPr lang="en-US" dirty="0" smtClean="0"/>
              <a:t>2  </a:t>
            </a:r>
            <a:r>
              <a:rPr lang="en-US" dirty="0"/>
              <a:t>Seymour J.</a:t>
            </a:r>
            <a:r>
              <a:rPr lang="en-US" dirty="0" smtClean="0"/>
              <a:t> </a:t>
            </a:r>
            <a:r>
              <a:rPr lang="en-US" dirty="0"/>
              <a:t>NC</a:t>
            </a:r>
            <a:r>
              <a:rPr lang="en-US" dirty="0" smtClean="0"/>
              <a:t> </a:t>
            </a:r>
            <a:r>
              <a:rPr lang="en-US" dirty="0"/>
              <a:t>Tanker Parking Apron Expansion</a:t>
            </a:r>
            <a:r>
              <a:rPr lang="en-US" dirty="0" smtClean="0"/>
              <a:t> </a:t>
            </a:r>
          </a:p>
          <a:p>
            <a:pPr>
              <a:defRPr/>
            </a:pPr>
            <a:r>
              <a:rPr lang="en-US" dirty="0"/>
              <a:t>3  Davis M.</a:t>
            </a:r>
            <a:r>
              <a:rPr lang="en-US" dirty="0" smtClean="0"/>
              <a:t> </a:t>
            </a:r>
            <a:r>
              <a:rPr lang="en-US" dirty="0"/>
              <a:t>AZ</a:t>
            </a:r>
            <a:r>
              <a:rPr lang="en-US" dirty="0" smtClean="0"/>
              <a:t> </a:t>
            </a:r>
            <a:r>
              <a:rPr lang="en-US" dirty="0"/>
              <a:t>Guardian Angel Operations</a:t>
            </a:r>
          </a:p>
          <a:p>
            <a:pPr>
              <a:defRPr/>
            </a:pPr>
            <a:r>
              <a:rPr lang="en-US" dirty="0" smtClean="0"/>
              <a:t>4  </a:t>
            </a:r>
            <a:r>
              <a:rPr lang="en-US" dirty="0"/>
              <a:t>Dobbins</a:t>
            </a:r>
            <a:r>
              <a:rPr lang="en-US" dirty="0" smtClean="0"/>
              <a:t> </a:t>
            </a:r>
            <a:r>
              <a:rPr lang="en-US" dirty="0"/>
              <a:t>GA</a:t>
            </a:r>
            <a:r>
              <a:rPr lang="en-US" dirty="0" smtClean="0"/>
              <a:t> </a:t>
            </a:r>
            <a:r>
              <a:rPr lang="en-US" dirty="0"/>
              <a:t>Fire Station / Security Complex</a:t>
            </a:r>
            <a:r>
              <a:rPr lang="en-US" dirty="0" smtClean="0"/>
              <a:t> </a:t>
            </a:r>
          </a:p>
          <a:p>
            <a:pPr>
              <a:defRPr/>
            </a:pPr>
            <a:r>
              <a:rPr lang="en-US" dirty="0"/>
              <a:t>5  Westover</a:t>
            </a:r>
            <a:r>
              <a:rPr lang="en-US" dirty="0" smtClean="0"/>
              <a:t> </a:t>
            </a:r>
            <a:r>
              <a:rPr lang="en-US" dirty="0"/>
              <a:t>MA</a:t>
            </a:r>
            <a:r>
              <a:rPr lang="en-US" dirty="0" smtClean="0"/>
              <a:t> </a:t>
            </a:r>
            <a:r>
              <a:rPr lang="en-US" dirty="0"/>
              <a:t>C-5 Aircraft Maintenance Shop Facility </a:t>
            </a:r>
            <a:r>
              <a:rPr lang="en-US" dirty="0" smtClean="0"/>
              <a:t> </a:t>
            </a:r>
          </a:p>
          <a:p>
            <a:pPr>
              <a:defRPr/>
            </a:pPr>
            <a:r>
              <a:rPr lang="en-US" dirty="0"/>
              <a:t>6  </a:t>
            </a:r>
            <a:r>
              <a:rPr lang="en-US" dirty="0" err="1"/>
              <a:t>Carswell</a:t>
            </a:r>
            <a:r>
              <a:rPr lang="en-US" dirty="0" smtClean="0"/>
              <a:t> </a:t>
            </a:r>
            <a:r>
              <a:rPr lang="en-US" dirty="0"/>
              <a:t>TX</a:t>
            </a:r>
            <a:r>
              <a:rPr lang="en-US" dirty="0" smtClean="0"/>
              <a:t> </a:t>
            </a:r>
            <a:r>
              <a:rPr lang="en-US" dirty="0"/>
              <a:t>Add Simulator Bay, Building 1792</a:t>
            </a:r>
            <a:r>
              <a:rPr lang="en-US" dirty="0" smtClean="0"/>
              <a:t> </a:t>
            </a:r>
          </a:p>
          <a:p>
            <a:pPr>
              <a:defRPr/>
            </a:pPr>
            <a:r>
              <a:rPr lang="en-US" dirty="0"/>
              <a:t>7  </a:t>
            </a:r>
            <a:r>
              <a:rPr lang="en-US" dirty="0" err="1"/>
              <a:t>Keesler</a:t>
            </a:r>
            <a:r>
              <a:rPr lang="en-US" dirty="0" smtClean="0"/>
              <a:t> </a:t>
            </a:r>
            <a:r>
              <a:rPr lang="en-US" dirty="0"/>
              <a:t>MS</a:t>
            </a:r>
            <a:r>
              <a:rPr lang="en-US" dirty="0" smtClean="0"/>
              <a:t> </a:t>
            </a:r>
            <a:r>
              <a:rPr lang="en-US" dirty="0" err="1"/>
              <a:t>Aeromedical</a:t>
            </a:r>
            <a:r>
              <a:rPr lang="en-US" dirty="0"/>
              <a:t> Staging Squadron</a:t>
            </a:r>
            <a:r>
              <a:rPr lang="en-US" dirty="0" smtClean="0"/>
              <a:t> </a:t>
            </a:r>
          </a:p>
          <a:p>
            <a:pPr>
              <a:defRPr/>
            </a:pPr>
            <a:r>
              <a:rPr lang="en-US" dirty="0"/>
              <a:t>8  </a:t>
            </a:r>
            <a:r>
              <a:rPr lang="en-US" dirty="0" err="1"/>
              <a:t>Lackland</a:t>
            </a:r>
            <a:r>
              <a:rPr lang="en-US" dirty="0" smtClean="0"/>
              <a:t> </a:t>
            </a:r>
            <a:r>
              <a:rPr lang="en-US" dirty="0"/>
              <a:t>TX</a:t>
            </a:r>
            <a:r>
              <a:rPr lang="en-US" dirty="0" smtClean="0"/>
              <a:t> </a:t>
            </a:r>
            <a:r>
              <a:rPr lang="en-US" dirty="0"/>
              <a:t>Consolidate 433 Medical Facility</a:t>
            </a:r>
            <a:r>
              <a:rPr lang="en-US" dirty="0" smtClean="0"/>
              <a:t> </a:t>
            </a:r>
          </a:p>
          <a:p>
            <a:pPr>
              <a:defRPr/>
            </a:pPr>
            <a:r>
              <a:rPr lang="en-US" dirty="0"/>
              <a:t>9  Homestead</a:t>
            </a:r>
            <a:r>
              <a:rPr lang="en-US" dirty="0" smtClean="0"/>
              <a:t> </a:t>
            </a:r>
            <a:r>
              <a:rPr lang="en-US" dirty="0"/>
              <a:t>FL</a:t>
            </a:r>
            <a:r>
              <a:rPr lang="en-US" dirty="0" smtClean="0"/>
              <a:t> </a:t>
            </a:r>
            <a:r>
              <a:rPr lang="en-US" dirty="0"/>
              <a:t>Add Simulator Training Facility, B191</a:t>
            </a:r>
            <a:r>
              <a:rPr lang="en-US" dirty="0" smtClean="0"/>
              <a:t> </a:t>
            </a:r>
          </a:p>
          <a:p>
            <a:pPr>
              <a:defRPr/>
            </a:pPr>
            <a:r>
              <a:rPr lang="en-US" dirty="0"/>
              <a:t>10  Homestead</a:t>
            </a:r>
            <a:r>
              <a:rPr lang="en-US" dirty="0" smtClean="0"/>
              <a:t> </a:t>
            </a:r>
            <a:r>
              <a:rPr lang="en-US" dirty="0"/>
              <a:t>FL</a:t>
            </a:r>
            <a:r>
              <a:rPr lang="en-US" dirty="0" smtClean="0"/>
              <a:t> </a:t>
            </a:r>
            <a:r>
              <a:rPr lang="en-US" dirty="0"/>
              <a:t>Live Ordnance Load Area</a:t>
            </a:r>
            <a:r>
              <a:rPr lang="en-US" dirty="0" smtClean="0"/>
              <a:t> </a:t>
            </a:r>
          </a:p>
          <a:p>
            <a:pPr>
              <a:defRPr/>
            </a:pPr>
            <a:r>
              <a:rPr lang="en-US" dirty="0"/>
              <a:t>11  Youngstown</a:t>
            </a:r>
            <a:r>
              <a:rPr lang="en-US" dirty="0" smtClean="0"/>
              <a:t> </a:t>
            </a:r>
            <a:r>
              <a:rPr lang="en-US" dirty="0"/>
              <a:t>OH</a:t>
            </a:r>
            <a:r>
              <a:rPr lang="en-US" dirty="0" smtClean="0"/>
              <a:t> </a:t>
            </a:r>
            <a:r>
              <a:rPr lang="en-US" dirty="0"/>
              <a:t>Firing Range</a:t>
            </a:r>
            <a:r>
              <a:rPr lang="en-US" dirty="0" smtClean="0"/>
              <a:t> </a:t>
            </a:r>
          </a:p>
          <a:p>
            <a:pPr>
              <a:defRPr/>
            </a:pPr>
            <a:r>
              <a:rPr lang="en-US" dirty="0"/>
              <a:t>12  Dobbins</a:t>
            </a:r>
            <a:r>
              <a:rPr lang="en-US" dirty="0" smtClean="0"/>
              <a:t> </a:t>
            </a:r>
            <a:r>
              <a:rPr lang="en-US" dirty="0"/>
              <a:t>GA</a:t>
            </a:r>
            <a:r>
              <a:rPr lang="en-US" dirty="0" smtClean="0"/>
              <a:t> </a:t>
            </a:r>
            <a:r>
              <a:rPr lang="en-US" dirty="0"/>
              <a:t>Fitness Center Facility</a:t>
            </a:r>
            <a:r>
              <a:rPr lang="en-US" dirty="0" smtClean="0"/>
              <a:t> </a:t>
            </a:r>
          </a:p>
          <a:p>
            <a:pPr>
              <a:defRPr/>
            </a:pPr>
            <a:r>
              <a:rPr lang="en-US" dirty="0"/>
              <a:t>13  Westover</a:t>
            </a:r>
            <a:r>
              <a:rPr lang="en-US" dirty="0" smtClean="0"/>
              <a:t> </a:t>
            </a:r>
            <a:r>
              <a:rPr lang="en-US" dirty="0"/>
              <a:t>MA</a:t>
            </a:r>
            <a:r>
              <a:rPr lang="en-US" dirty="0" smtClean="0"/>
              <a:t> </a:t>
            </a:r>
            <a:r>
              <a:rPr lang="en-US" dirty="0"/>
              <a:t>AF Regional ISO Maintenance Hangar</a:t>
            </a:r>
            <a:r>
              <a:rPr lang="en-US" dirty="0" smtClean="0"/>
              <a:t> </a:t>
            </a:r>
          </a:p>
          <a:p>
            <a:pPr>
              <a:defRPr/>
            </a:pPr>
            <a:r>
              <a:rPr lang="en-US" dirty="0"/>
              <a:t>14  Whiteman</a:t>
            </a:r>
            <a:r>
              <a:rPr lang="en-US" dirty="0" smtClean="0"/>
              <a:t> </a:t>
            </a:r>
            <a:r>
              <a:rPr lang="en-US" dirty="0"/>
              <a:t>MO</a:t>
            </a:r>
            <a:r>
              <a:rPr lang="en-US" dirty="0" smtClean="0"/>
              <a:t> </a:t>
            </a:r>
            <a:r>
              <a:rPr lang="en-US" dirty="0"/>
              <a:t>Munitions Trailer Maintenance Facility</a:t>
            </a:r>
            <a:r>
              <a:rPr lang="en-US" dirty="0" smtClean="0"/>
              <a:t> </a:t>
            </a:r>
          </a:p>
          <a:p>
            <a:pPr>
              <a:defRPr/>
            </a:pPr>
            <a:r>
              <a:rPr lang="en-US" dirty="0"/>
              <a:t>15  Grissom</a:t>
            </a:r>
            <a:r>
              <a:rPr lang="en-US" dirty="0" smtClean="0"/>
              <a:t> </a:t>
            </a:r>
            <a:r>
              <a:rPr lang="en-US" dirty="0"/>
              <a:t>IN</a:t>
            </a:r>
            <a:r>
              <a:rPr lang="en-US" dirty="0" smtClean="0"/>
              <a:t> </a:t>
            </a:r>
            <a:r>
              <a:rPr lang="en-US" dirty="0"/>
              <a:t>Aircraft Maintenance Hangar (Nose Dock 5)</a:t>
            </a:r>
            <a:r>
              <a:rPr lang="en-US" dirty="0" smtClean="0"/>
              <a:t> </a:t>
            </a:r>
          </a:p>
          <a:p>
            <a:pPr>
              <a:defRPr/>
            </a:pPr>
            <a:r>
              <a:rPr lang="en-US" dirty="0"/>
              <a:t>16  Robins</a:t>
            </a:r>
            <a:r>
              <a:rPr lang="en-US" dirty="0" smtClean="0"/>
              <a:t> </a:t>
            </a:r>
            <a:r>
              <a:rPr lang="en-US" dirty="0"/>
              <a:t>GA</a:t>
            </a:r>
            <a:r>
              <a:rPr lang="en-US" dirty="0" smtClean="0"/>
              <a:t> </a:t>
            </a:r>
            <a:r>
              <a:rPr lang="en-US" dirty="0"/>
              <a:t>Consolidate HQ AFRC Phase 2</a:t>
            </a:r>
            <a:r>
              <a:rPr lang="en-US" dirty="0" smtClean="0"/>
              <a:t> </a:t>
            </a:r>
          </a:p>
          <a:p>
            <a:pPr>
              <a:defRPr/>
            </a:pPr>
            <a:r>
              <a:rPr lang="en-US" dirty="0" smtClean="0"/>
              <a:t>17  </a:t>
            </a:r>
            <a:r>
              <a:rPr lang="en-US" dirty="0"/>
              <a:t>Hill</a:t>
            </a:r>
            <a:r>
              <a:rPr lang="en-US" dirty="0" smtClean="0"/>
              <a:t> </a:t>
            </a:r>
            <a:r>
              <a:rPr lang="en-US" dirty="0"/>
              <a:t>UT</a:t>
            </a:r>
            <a:r>
              <a:rPr lang="en-US" dirty="0" smtClean="0"/>
              <a:t> </a:t>
            </a:r>
            <a:r>
              <a:rPr lang="en-US" dirty="0"/>
              <a:t>Reserve Medical Training Facility</a:t>
            </a:r>
            <a:r>
              <a:rPr lang="en-US" dirty="0" smtClean="0"/>
              <a:t> </a:t>
            </a:r>
          </a:p>
          <a:p>
            <a:pPr>
              <a:defRPr/>
            </a:pPr>
            <a:r>
              <a:rPr lang="en-US" dirty="0"/>
              <a:t>18  Anderson</a:t>
            </a:r>
            <a:r>
              <a:rPr lang="en-US" dirty="0" smtClean="0"/>
              <a:t> </a:t>
            </a:r>
            <a:r>
              <a:rPr lang="en-US" dirty="0"/>
              <a:t>GU</a:t>
            </a:r>
            <a:r>
              <a:rPr lang="en-US" dirty="0" smtClean="0"/>
              <a:t> </a:t>
            </a:r>
            <a:r>
              <a:rPr lang="en-US" dirty="0"/>
              <a:t>ASTF Facility Addition</a:t>
            </a:r>
            <a:r>
              <a:rPr lang="en-US" dirty="0" smtClean="0"/>
              <a:t> </a:t>
            </a:r>
          </a:p>
          <a:p>
            <a:pPr>
              <a:defRPr/>
            </a:pPr>
            <a:r>
              <a:rPr lang="en-US" dirty="0"/>
              <a:t>19  Maxwell</a:t>
            </a:r>
            <a:r>
              <a:rPr lang="en-US" dirty="0" smtClean="0"/>
              <a:t> </a:t>
            </a:r>
            <a:r>
              <a:rPr lang="en-US" dirty="0"/>
              <a:t>AL</a:t>
            </a:r>
            <a:r>
              <a:rPr lang="en-US" dirty="0" smtClean="0"/>
              <a:t> </a:t>
            </a:r>
            <a:r>
              <a:rPr lang="en-US" dirty="0"/>
              <a:t>Aircraft Parking Ramp</a:t>
            </a:r>
            <a:r>
              <a:rPr lang="en-US" dirty="0" smtClean="0"/>
              <a:t> </a:t>
            </a:r>
          </a:p>
          <a:p>
            <a:pPr>
              <a:defRPr/>
            </a:pPr>
            <a:r>
              <a:rPr lang="en-US" dirty="0"/>
              <a:t>20  Pittsburgh</a:t>
            </a:r>
            <a:r>
              <a:rPr lang="en-US" dirty="0" smtClean="0"/>
              <a:t> </a:t>
            </a:r>
            <a:r>
              <a:rPr lang="en-US" dirty="0"/>
              <a:t>PA</a:t>
            </a:r>
            <a:r>
              <a:rPr lang="en-US" dirty="0" smtClean="0"/>
              <a:t> </a:t>
            </a:r>
            <a:r>
              <a:rPr lang="en-US" dirty="0"/>
              <a:t>Wing Headquarters</a:t>
            </a:r>
            <a:r>
              <a:rPr lang="en-US" dirty="0" smtClean="0"/>
              <a:t> </a:t>
            </a:r>
            <a:endParaRPr lang="en-US" dirty="0"/>
          </a:p>
        </p:txBody>
      </p:sp>
      <p:sp>
        <p:nvSpPr>
          <p:cNvPr id="4" name="Slide Number Placeholder 3"/>
          <p:cNvSpPr>
            <a:spLocks noGrp="1"/>
          </p:cNvSpPr>
          <p:nvPr>
            <p:ph type="sldNum" sz="quarter" idx="5"/>
          </p:nvPr>
        </p:nvSpPr>
        <p:spPr/>
        <p:txBody>
          <a:bodyPr/>
          <a:lstStyle/>
          <a:p>
            <a:pPr>
              <a:defRPr/>
            </a:pPr>
            <a:fld id="{A99EB180-B6F1-4648-8F00-7683D5D8471A}" type="slidenum">
              <a:rPr lang="en-US" smtClean="0"/>
              <a:pPr>
                <a:defRPr/>
              </a:pPr>
              <a:t>9</a:t>
            </a:fld>
            <a:endParaRPr lang="en-US"/>
          </a:p>
        </p:txBody>
      </p:sp>
    </p:spTree>
    <p:extLst>
      <p:ext uri="{BB962C8B-B14F-4D97-AF65-F5344CB8AC3E}">
        <p14:creationId xmlns:p14="http://schemas.microsoft.com/office/powerpoint/2010/main" val="1894869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 Box 5"/>
          <p:cNvSpPr txBox="1">
            <a:spLocks noChangeArrowheads="1"/>
          </p:cNvSpPr>
          <p:nvPr userDrawn="1"/>
        </p:nvSpPr>
        <p:spPr bwMode="auto">
          <a:xfrm>
            <a:off x="1219200" y="268288"/>
            <a:ext cx="792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defRPr/>
            </a:pPr>
            <a:r>
              <a:rPr lang="en-US" altLang="en-US" sz="3600" b="1" i="1" smtClean="0"/>
              <a:t>United States Air Force Reserve</a:t>
            </a:r>
          </a:p>
        </p:txBody>
      </p:sp>
      <p:sp>
        <p:nvSpPr>
          <p:cNvPr id="5" name="Text Box 3"/>
          <p:cNvSpPr txBox="1">
            <a:spLocks noChangeArrowheads="1"/>
          </p:cNvSpPr>
          <p:nvPr userDrawn="1"/>
        </p:nvSpPr>
        <p:spPr bwMode="auto">
          <a:xfrm>
            <a:off x="1270000" y="990600"/>
            <a:ext cx="655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en-US" sz="2000" b="1" i="1" smtClean="0">
                <a:latin typeface="Century Schoolbook" panose="02040604050505020304" pitchFamily="18" charset="0"/>
              </a:rPr>
              <a:t>I n t e g r i t y  -  S e r v i c e  -  E x c e l l e n c e</a:t>
            </a:r>
          </a:p>
        </p:txBody>
      </p:sp>
      <p:pic>
        <p:nvPicPr>
          <p:cNvPr id="6"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3352800"/>
            <a:ext cx="37449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76226" y="1524000"/>
            <a:ext cx="8486775" cy="1600200"/>
          </a:xfrm>
        </p:spPr>
        <p:txBody>
          <a:bodyPr/>
          <a:lstStyle>
            <a:lvl1pPr>
              <a:defRPr sz="4400" i="0"/>
            </a:lvl1pPr>
          </a:lstStyle>
          <a:p>
            <a:r>
              <a:rPr lang="en-US"/>
              <a:t>Click to edit Master title style</a:t>
            </a:r>
          </a:p>
        </p:txBody>
      </p:sp>
      <p:sp>
        <p:nvSpPr>
          <p:cNvPr id="7"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34B5DA10-0AB7-410B-BA05-EDA3C076AE6A}" type="slidenum">
              <a:rPr lang="en-US"/>
              <a:pPr>
                <a:defRPr/>
              </a:pPr>
              <a:t>‹#›</a:t>
            </a:fld>
            <a:endParaRPr lang="en-US">
              <a:solidFill>
                <a:schemeClr val="bg2"/>
              </a:solidFill>
            </a:endParaRPr>
          </a:p>
        </p:txBody>
      </p:sp>
    </p:spTree>
    <p:extLst>
      <p:ext uri="{BB962C8B-B14F-4D97-AF65-F5344CB8AC3E}">
        <p14:creationId xmlns:p14="http://schemas.microsoft.com/office/powerpoint/2010/main" val="259164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76225" y="1504950"/>
            <a:ext cx="8397875" cy="47434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defRPr/>
            </a:lvl1pPr>
          </a:lstStyle>
          <a:p>
            <a:pPr>
              <a:defRPr/>
            </a:pPr>
            <a:fld id="{8B8FB3B5-4A1A-4CBF-8B25-CB37EB079304}" type="slidenum">
              <a:rPr lang="en-US"/>
              <a:pPr>
                <a:defRPr/>
              </a:pPr>
              <a:t>‹#›</a:t>
            </a:fld>
            <a:endParaRPr lang="en-US">
              <a:solidFill>
                <a:schemeClr val="bg2"/>
              </a:solidFill>
            </a:endParaRPr>
          </a:p>
        </p:txBody>
      </p:sp>
    </p:spTree>
    <p:extLst>
      <p:ext uri="{BB962C8B-B14F-4D97-AF65-F5344CB8AC3E}">
        <p14:creationId xmlns:p14="http://schemas.microsoft.com/office/powerpoint/2010/main" val="211397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6" y="76200"/>
            <a:ext cx="6246813" cy="6172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sldNum" sz="quarter" idx="10"/>
          </p:nvPr>
        </p:nvSpPr>
        <p:spPr/>
        <p:txBody>
          <a:bodyPr/>
          <a:lstStyle>
            <a:lvl1pPr>
              <a:defRPr/>
            </a:lvl1pPr>
          </a:lstStyle>
          <a:p>
            <a:pPr>
              <a:defRPr/>
            </a:pPr>
            <a:fld id="{D3A61020-DA0A-415C-B3D5-C35EA937DD50}" type="slidenum">
              <a:rPr lang="en-US"/>
              <a:pPr>
                <a:defRPr/>
              </a:pPr>
              <a:t>‹#›</a:t>
            </a:fld>
            <a:endParaRPr lang="en-US">
              <a:solidFill>
                <a:schemeClr val="bg2"/>
              </a:solidFill>
            </a:endParaRPr>
          </a:p>
        </p:txBody>
      </p:sp>
    </p:spTree>
    <p:extLst>
      <p:ext uri="{BB962C8B-B14F-4D97-AF65-F5344CB8AC3E}">
        <p14:creationId xmlns:p14="http://schemas.microsoft.com/office/powerpoint/2010/main" val="752888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31913" y="0"/>
            <a:ext cx="7086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00102" y="1536700"/>
            <a:ext cx="8131175" cy="4324350"/>
          </a:xfrm>
          <a:prstGeom prst="rect">
            <a:avLst/>
          </a:prstGeom>
        </p:spPr>
        <p:txBody>
          <a:bodyPr/>
          <a:lstStyle/>
          <a:p>
            <a:pPr lvl="0"/>
            <a:endParaRPr lang="en-US" noProof="0"/>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B02B1AD8-3F1B-4ADC-B346-DFCB3F0B1D4A}" type="slidenum">
              <a:rPr lang="en-US"/>
              <a:pPr>
                <a:defRPr/>
              </a:pPr>
              <a:t>‹#›</a:t>
            </a:fld>
            <a:endParaRPr lang="en-US">
              <a:solidFill>
                <a:schemeClr val="bg2"/>
              </a:solidFill>
            </a:endParaRPr>
          </a:p>
        </p:txBody>
      </p:sp>
    </p:spTree>
    <p:extLst>
      <p:ext uri="{BB962C8B-B14F-4D97-AF65-F5344CB8AC3E}">
        <p14:creationId xmlns:p14="http://schemas.microsoft.com/office/powerpoint/2010/main" val="31457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3"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D16A397B-4BB6-4F2C-894F-A721CCBF038B}" type="slidenum">
              <a:rPr lang="en-US"/>
              <a:pPr>
                <a:defRPr/>
              </a:pPr>
              <a:t>‹#›</a:t>
            </a:fld>
            <a:endParaRPr lang="en-US">
              <a:solidFill>
                <a:schemeClr val="bg2"/>
              </a:solidFill>
            </a:endParaRPr>
          </a:p>
        </p:txBody>
      </p:sp>
    </p:spTree>
    <p:extLst>
      <p:ext uri="{BB962C8B-B14F-4D97-AF65-F5344CB8AC3E}">
        <p14:creationId xmlns:p14="http://schemas.microsoft.com/office/powerpoint/2010/main" val="37268114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easure Template">
    <p:spTree>
      <p:nvGrpSpPr>
        <p:cNvPr id="1" name=""/>
        <p:cNvGrpSpPr/>
        <p:nvPr/>
      </p:nvGrpSpPr>
      <p:grpSpPr>
        <a:xfrm>
          <a:off x="0" y="0"/>
          <a:ext cx="0" cy="0"/>
          <a:chOff x="0" y="0"/>
          <a:chExt cx="0" cy="0"/>
        </a:xfrm>
      </p:grpSpPr>
      <p:sp>
        <p:nvSpPr>
          <p:cNvPr id="8" name="Rectangle 7"/>
          <p:cNvSpPr/>
          <p:nvPr userDrawn="1"/>
        </p:nvSpPr>
        <p:spPr bwMode="auto">
          <a:xfrm>
            <a:off x="6629400" y="990600"/>
            <a:ext cx="228600" cy="544068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algn="ctr" eaLnBrk="1" hangingPunct="1">
              <a:defRPr/>
            </a:pPr>
            <a:r>
              <a:rPr lang="en-US" dirty="0">
                <a:solidFill>
                  <a:srgbClr val="FFFFFF"/>
                </a:solidFill>
              </a:rPr>
              <a:t>ASSESSMENT</a:t>
            </a:r>
          </a:p>
        </p:txBody>
      </p:sp>
      <p:sp>
        <p:nvSpPr>
          <p:cNvPr id="9" name="Rectangle 8"/>
          <p:cNvSpPr/>
          <p:nvPr userDrawn="1"/>
        </p:nvSpPr>
        <p:spPr bwMode="auto">
          <a:xfrm rot="5400000">
            <a:off x="3162300" y="2095500"/>
            <a:ext cx="304800" cy="662940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eaLnBrk="1" hangingPunct="1">
              <a:defRPr/>
            </a:pPr>
            <a:r>
              <a:rPr lang="en-US" dirty="0">
                <a:solidFill>
                  <a:srgbClr val="FFFFFF"/>
                </a:solidFill>
              </a:rPr>
              <a:t>Details</a:t>
            </a:r>
          </a:p>
        </p:txBody>
      </p:sp>
      <p:sp>
        <p:nvSpPr>
          <p:cNvPr id="10" name="TextBox 12"/>
          <p:cNvSpPr txBox="1">
            <a:spLocks noChangeArrowheads="1"/>
          </p:cNvSpPr>
          <p:nvPr userDrawn="1"/>
        </p:nvSpPr>
        <p:spPr bwMode="auto">
          <a:xfrm>
            <a:off x="6858000" y="990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600" b="1" u="sng" smtClean="0">
                <a:solidFill>
                  <a:srgbClr val="000000"/>
                </a:solidFill>
              </a:rPr>
              <a:t>Analysis</a:t>
            </a:r>
          </a:p>
          <a:p>
            <a:pPr eaLnBrk="1" hangingPunct="1">
              <a:defRPr/>
            </a:pPr>
            <a:endParaRPr lang="en-US" altLang="en-US" sz="1800" u="sng" smtClean="0">
              <a:solidFill>
                <a:srgbClr val="000000"/>
              </a:solidFill>
            </a:endParaRPr>
          </a:p>
          <a:p>
            <a:pPr eaLnBrk="1" hangingPunct="1">
              <a:defRPr/>
            </a:pPr>
            <a:endParaRPr lang="en-US" altLang="en-US" sz="1800" u="sng" smtClean="0">
              <a:solidFill>
                <a:srgbClr val="000000"/>
              </a:solidFill>
            </a:endParaRPr>
          </a:p>
          <a:p>
            <a:pPr eaLnBrk="1" hangingPunct="1">
              <a:defRPr/>
            </a:pPr>
            <a:endParaRPr lang="en-US" altLang="en-US" sz="1800" u="sng" smtClean="0">
              <a:solidFill>
                <a:srgbClr val="000000"/>
              </a:solidFill>
            </a:endParaRPr>
          </a:p>
          <a:p>
            <a:pPr eaLnBrk="1" hangingPunct="1">
              <a:defRPr/>
            </a:pPr>
            <a:endParaRPr lang="en-US" altLang="en-US" sz="1800" u="sng" smtClean="0">
              <a:solidFill>
                <a:srgbClr val="000000"/>
              </a:solidFill>
            </a:endParaRPr>
          </a:p>
          <a:p>
            <a:pPr eaLnBrk="1" hangingPunct="1">
              <a:defRPr/>
            </a:pPr>
            <a:endParaRPr lang="en-US" altLang="en-US" sz="1800" u="sng" smtClean="0">
              <a:solidFill>
                <a:srgbClr val="000000"/>
              </a:solidFill>
            </a:endParaRPr>
          </a:p>
          <a:p>
            <a:pPr eaLnBrk="1" hangingPunct="1">
              <a:defRPr/>
            </a:pPr>
            <a:r>
              <a:rPr lang="en-US" altLang="en-US" sz="1800" smtClean="0">
                <a:solidFill>
                  <a:srgbClr val="000000"/>
                </a:solidFill>
              </a:rPr>
              <a:t> </a:t>
            </a:r>
          </a:p>
          <a:p>
            <a:pPr eaLnBrk="1" hangingPunct="1">
              <a:defRPr/>
            </a:pPr>
            <a:endParaRPr lang="en-US" altLang="en-US" sz="1800" smtClean="0">
              <a:solidFill>
                <a:srgbClr val="000000"/>
              </a:solidFill>
            </a:endParaRPr>
          </a:p>
          <a:p>
            <a:pPr eaLnBrk="1" hangingPunct="1">
              <a:defRPr/>
            </a:pPr>
            <a:endParaRPr lang="en-US" altLang="en-US" sz="1800" smtClean="0">
              <a:solidFill>
                <a:srgbClr val="000000"/>
              </a:solidFill>
            </a:endParaRPr>
          </a:p>
        </p:txBody>
      </p:sp>
      <p:sp>
        <p:nvSpPr>
          <p:cNvPr id="11" name="TextBox 10"/>
          <p:cNvSpPr txBox="1">
            <a:spLocks noChangeArrowheads="1"/>
          </p:cNvSpPr>
          <p:nvPr userDrawn="1"/>
        </p:nvSpPr>
        <p:spPr bwMode="auto">
          <a:xfrm>
            <a:off x="290513" y="6508750"/>
            <a:ext cx="19954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b="1" smtClean="0">
                <a:solidFill>
                  <a:srgbClr val="002060"/>
                </a:solidFill>
              </a:rPr>
              <a:t>Current as of</a:t>
            </a:r>
          </a:p>
        </p:txBody>
      </p:sp>
      <p:sp>
        <p:nvSpPr>
          <p:cNvPr id="12" name="TextBox 11"/>
          <p:cNvSpPr txBox="1">
            <a:spLocks noChangeArrowheads="1"/>
          </p:cNvSpPr>
          <p:nvPr userDrawn="1"/>
        </p:nvSpPr>
        <p:spPr bwMode="auto">
          <a:xfrm>
            <a:off x="7608888" y="6510338"/>
            <a:ext cx="1385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b="1" smtClean="0">
                <a:solidFill>
                  <a:srgbClr val="002060"/>
                </a:solidFill>
              </a:rPr>
              <a:t>OPR:</a:t>
            </a:r>
          </a:p>
        </p:txBody>
      </p:sp>
      <p:sp>
        <p:nvSpPr>
          <p:cNvPr id="6" name="Content Placeholder 5"/>
          <p:cNvSpPr>
            <a:spLocks noGrp="1"/>
          </p:cNvSpPr>
          <p:nvPr>
            <p:ph sz="quarter" idx="4"/>
          </p:nvPr>
        </p:nvSpPr>
        <p:spPr>
          <a:xfrm>
            <a:off x="6858000" y="1295400"/>
            <a:ext cx="2286000" cy="3124200"/>
          </a:xfrm>
          <a:prstGeom prst="rect">
            <a:avLst/>
          </a:prstGeom>
        </p:spPr>
        <p:txBody>
          <a:bodyPr/>
          <a:lstStyle>
            <a:lvl1pPr marL="91440" indent="-91440">
              <a:spcBef>
                <a:spcPts val="0"/>
              </a:spcBef>
              <a:buClrTx/>
              <a:buFont typeface="Arial" pitchFamily="34" charset="0"/>
              <a:buChar char="•"/>
              <a:defRPr sz="1600" b="0"/>
            </a:lvl1pPr>
            <a:lvl2pPr>
              <a:buClrTx/>
              <a:buFont typeface="Arial" pitchFamily="34" charset="0"/>
              <a:buChar char="•"/>
              <a:defRPr sz="2000"/>
            </a:lvl2pPr>
            <a:lvl3pPr>
              <a:buClrTx/>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a:p>
            <a:pPr lvl="0"/>
            <a:endParaRPr lang="en-US" dirty="0" smtClean="0"/>
          </a:p>
        </p:txBody>
      </p:sp>
      <p:sp>
        <p:nvSpPr>
          <p:cNvPr id="13" name="Chart Placeholder 12"/>
          <p:cNvSpPr>
            <a:spLocks noGrp="1"/>
          </p:cNvSpPr>
          <p:nvPr>
            <p:ph type="chart" sz="quarter" idx="11"/>
          </p:nvPr>
        </p:nvSpPr>
        <p:spPr>
          <a:xfrm>
            <a:off x="228600" y="1066800"/>
            <a:ext cx="6400800" cy="4191000"/>
          </a:xfrm>
          <a:prstGeom prst="rect">
            <a:avLst/>
          </a:prstGeom>
        </p:spPr>
        <p:txBody>
          <a:bodyPr/>
          <a:lstStyle/>
          <a:p>
            <a:pPr lvl="0"/>
            <a:endParaRPr lang="en-US" noProof="0"/>
          </a:p>
        </p:txBody>
      </p:sp>
      <p:sp>
        <p:nvSpPr>
          <p:cNvPr id="26" name="Text Placeholder 25"/>
          <p:cNvSpPr>
            <a:spLocks noGrp="1"/>
          </p:cNvSpPr>
          <p:nvPr>
            <p:ph type="body" sz="quarter" idx="12"/>
          </p:nvPr>
        </p:nvSpPr>
        <p:spPr>
          <a:xfrm>
            <a:off x="1115568" y="6510528"/>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endParaRPr lang="en-US" dirty="0"/>
          </a:p>
        </p:txBody>
      </p:sp>
      <p:sp>
        <p:nvSpPr>
          <p:cNvPr id="41" name="Text Placeholder 25"/>
          <p:cNvSpPr>
            <a:spLocks noGrp="1"/>
          </p:cNvSpPr>
          <p:nvPr>
            <p:ph type="body" sz="quarter" idx="13"/>
          </p:nvPr>
        </p:nvSpPr>
        <p:spPr>
          <a:xfrm>
            <a:off x="7955280" y="6510528"/>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endParaRPr lang="en-US" dirty="0"/>
          </a:p>
        </p:txBody>
      </p:sp>
      <p:sp>
        <p:nvSpPr>
          <p:cNvPr id="42" name="Content Placeholder 5"/>
          <p:cNvSpPr>
            <a:spLocks noGrp="1"/>
          </p:cNvSpPr>
          <p:nvPr>
            <p:ph sz="quarter" idx="14"/>
          </p:nvPr>
        </p:nvSpPr>
        <p:spPr>
          <a:xfrm>
            <a:off x="6858000" y="4724400"/>
            <a:ext cx="2286000" cy="1676400"/>
          </a:xfrm>
          <a:prstGeom prst="rect">
            <a:avLst/>
          </a:prstGeom>
        </p:spPr>
        <p:txBody>
          <a:bodyPr/>
          <a:lstStyle>
            <a:lvl1pPr marL="91440" indent="-91440">
              <a:spcBef>
                <a:spcPts val="0"/>
              </a:spcBef>
              <a:buClrTx/>
              <a:buFont typeface="Arial" pitchFamily="34" charset="0"/>
              <a:buChar char="•"/>
              <a:defRPr sz="1600" b="0"/>
            </a:lvl1pPr>
            <a:lvl2pPr>
              <a:buClrTx/>
              <a:buFont typeface="Arial" pitchFamily="34" charset="0"/>
              <a:buChar char="•"/>
              <a:defRPr sz="2000"/>
            </a:lvl2pPr>
            <a:lvl3pPr>
              <a:buClrTx/>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p:txBody>
      </p:sp>
      <p:sp>
        <p:nvSpPr>
          <p:cNvPr id="19" name="Title 1"/>
          <p:cNvSpPr>
            <a:spLocks noGrp="1"/>
          </p:cNvSpPr>
          <p:nvPr>
            <p:ph type="title"/>
          </p:nvPr>
        </p:nvSpPr>
        <p:spPr>
          <a:xfrm>
            <a:off x="0" y="304800"/>
            <a:ext cx="8839200" cy="457200"/>
          </a:xfrm>
          <a:prstGeom prst="rect">
            <a:avLst/>
          </a:prstGeom>
        </p:spPr>
        <p:txBody>
          <a:bodyPr/>
          <a:lstStyle>
            <a:lvl1pPr>
              <a:defRPr sz="2800" i="1"/>
            </a:lvl1pPr>
          </a:lstStyle>
          <a:p>
            <a:r>
              <a:rPr lang="en-US" dirty="0" smtClean="0"/>
              <a:t>Click to edit Master title style</a:t>
            </a:r>
            <a:endParaRPr lang="en-US" dirty="0"/>
          </a:p>
        </p:txBody>
      </p:sp>
      <p:sp>
        <p:nvSpPr>
          <p:cNvPr id="14" name="Rectangle 3"/>
          <p:cNvSpPr>
            <a:spLocks noGrp="1" noChangeArrowheads="1"/>
          </p:cNvSpPr>
          <p:nvPr>
            <p:ph type="sldNum" sz="quarter" idx="15"/>
          </p:nvPr>
        </p:nvSpPr>
        <p:spPr>
          <a:xfrm>
            <a:off x="8534400" y="6524625"/>
            <a:ext cx="596900" cy="304800"/>
          </a:xfrm>
        </p:spPr>
        <p:txBody>
          <a:bodyPr/>
          <a:lstStyle>
            <a:lvl1pPr fontAlgn="base">
              <a:spcBef>
                <a:spcPct val="0"/>
              </a:spcBef>
              <a:spcAft>
                <a:spcPct val="0"/>
              </a:spcAft>
              <a:defRPr>
                <a:cs typeface="Arial" pitchFamily="34" charset="0"/>
              </a:defRPr>
            </a:lvl1pPr>
          </a:lstStyle>
          <a:p>
            <a:pPr>
              <a:defRPr/>
            </a:pPr>
            <a:fld id="{013D51C6-8BF9-428C-B918-2D8B7D5CD754}"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558617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1354138" y="198438"/>
            <a:ext cx="7396162" cy="893762"/>
          </a:xfrm>
          <a:prstGeom prst="rect">
            <a:avLst/>
          </a:prstGeom>
        </p:spPr>
        <p:txBody>
          <a:bodyPr/>
          <a:lstStyle/>
          <a:p>
            <a:r>
              <a:rPr lang="en-US" smtClean="0"/>
              <a:t>Click to edit Master title style</a:t>
            </a:r>
            <a:endParaRPr lang="en-US"/>
          </a:p>
        </p:txBody>
      </p:sp>
      <p:sp>
        <p:nvSpPr>
          <p:cNvPr id="3" name="Slide Number Placeholder 26"/>
          <p:cNvSpPr>
            <a:spLocks noGrp="1"/>
          </p:cNvSpPr>
          <p:nvPr userDrawn="1">
            <p:ph type="sldNum" sz="quarter" idx="10"/>
          </p:nvPr>
        </p:nvSpPr>
        <p:spPr/>
        <p:txBody>
          <a:bodyPr/>
          <a:lstStyle>
            <a:lvl1pPr>
              <a:defRPr/>
            </a:lvl1pPr>
          </a:lstStyle>
          <a:p>
            <a:pPr>
              <a:defRPr/>
            </a:pPr>
            <a:fld id="{6FDB4401-DEDB-4E15-8490-EE34C44F2EC6}"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147913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31913" y="0"/>
            <a:ext cx="7086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00100" y="1536700"/>
            <a:ext cx="8131175" cy="4324350"/>
          </a:xfrm>
          <a:prstGeom prst="rect">
            <a:avLst/>
          </a:prstGeom>
        </p:spPr>
        <p:txBody>
          <a:bodyPr/>
          <a:lstStyle/>
          <a:p>
            <a:pPr lvl="0"/>
            <a:endParaRPr lang="en-US" noProof="0"/>
          </a:p>
        </p:txBody>
      </p:sp>
      <p:sp>
        <p:nvSpPr>
          <p:cNvPr id="4" name="Rectangle 1027"/>
          <p:cNvSpPr>
            <a:spLocks noGrp="1" noChangeArrowheads="1"/>
          </p:cNvSpPr>
          <p:nvPr>
            <p:ph type="dt" sz="half" idx="10"/>
          </p:nvPr>
        </p:nvSpPr>
        <p:spPr/>
        <p:txBody>
          <a:bodyPr/>
          <a:lstStyle>
            <a:lvl1pPr>
              <a:defRPr/>
            </a:lvl1pPr>
          </a:lstStyle>
          <a:p>
            <a:pPr>
              <a:defRPr/>
            </a:pPr>
            <a:fld id="{53289BFD-CC21-4389-90B0-EFDF3BA8661C}" type="datetime1">
              <a:rPr lang="en-US"/>
              <a:pPr>
                <a:defRPr/>
              </a:pPr>
              <a:t>12/8/2017</a:t>
            </a:fld>
            <a:endParaRPr lang="en-US"/>
          </a:p>
        </p:txBody>
      </p:sp>
      <p:sp>
        <p:nvSpPr>
          <p:cNvPr id="5" name="Rectangle 1028"/>
          <p:cNvSpPr>
            <a:spLocks noGrp="1" noChangeArrowheads="1"/>
          </p:cNvSpPr>
          <p:nvPr>
            <p:ph type="sldNum" sz="quarter" idx="11"/>
          </p:nvPr>
        </p:nvSpPr>
        <p:spPr/>
        <p:txBody>
          <a:bodyPr/>
          <a:lstStyle>
            <a:lvl1pPr>
              <a:defRPr/>
            </a:lvl1pPr>
          </a:lstStyle>
          <a:p>
            <a:pPr>
              <a:defRPr/>
            </a:pPr>
            <a:fld id="{ECF09183-3A63-4FFE-A808-784D4E588F65}"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4080442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3352800"/>
            <a:ext cx="37449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0" y="2682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defRPr/>
            </a:pPr>
            <a:r>
              <a:rPr lang="en-US" altLang="en-US" sz="3600" b="1" i="1" smtClean="0">
                <a:solidFill>
                  <a:srgbClr val="000000"/>
                </a:solidFill>
              </a:rPr>
              <a:t>United States Air Force Reserve</a:t>
            </a:r>
          </a:p>
        </p:txBody>
      </p:sp>
      <p:sp>
        <p:nvSpPr>
          <p:cNvPr id="7" name="Text Box 3"/>
          <p:cNvSpPr txBox="1">
            <a:spLocks noChangeArrowheads="1"/>
          </p:cNvSpPr>
          <p:nvPr userDrawn="1"/>
        </p:nvSpPr>
        <p:spPr bwMode="auto">
          <a:xfrm>
            <a:off x="1270000" y="990600"/>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en-US" sz="2000" b="1" i="1" smtClean="0">
                <a:solidFill>
                  <a:srgbClr val="000000"/>
                </a:solidFill>
                <a:latin typeface="Century Schoolbook" panose="02040604050505020304" pitchFamily="18" charset="0"/>
              </a:rPr>
              <a:t>I n t e g r i t y  -  S e r v i c e  -  E x c e l l e n c e</a:t>
            </a:r>
          </a:p>
        </p:txBody>
      </p:sp>
      <p:sp>
        <p:nvSpPr>
          <p:cNvPr id="8"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Rectangle 15"/>
          <p:cNvSpPr>
            <a:spLocks noGrp="1" noChangeArrowheads="1"/>
          </p:cNvSpPr>
          <p:nvPr>
            <p:ph type="ctrTitle"/>
          </p:nvPr>
        </p:nvSpPr>
        <p:spPr>
          <a:xfrm>
            <a:off x="276227" y="1524000"/>
            <a:ext cx="8486775" cy="1600200"/>
          </a:xfrm>
          <a:prstGeom prst="rect">
            <a:avLst/>
          </a:prstGeom>
        </p:spPr>
        <p:txBody>
          <a:bodyPr anchor="ctr"/>
          <a:lstStyle>
            <a:lvl1pPr algn="ctr">
              <a:defRPr sz="4400" i="0"/>
            </a:lvl1pPr>
          </a:lstStyle>
          <a:p>
            <a:r>
              <a:rPr lang="en-US" dirty="0"/>
              <a:t>Click to edit Master title style</a:t>
            </a:r>
          </a:p>
        </p:txBody>
      </p:sp>
      <p:sp>
        <p:nvSpPr>
          <p:cNvPr id="9" name="Rectangle 1033"/>
          <p:cNvSpPr>
            <a:spLocks noGrp="1" noChangeArrowheads="1"/>
          </p:cNvSpPr>
          <p:nvPr>
            <p:ph type="subTitle" idx="1"/>
          </p:nvPr>
        </p:nvSpPr>
        <p:spPr>
          <a:xfrm>
            <a:off x="4095751" y="3924300"/>
            <a:ext cx="4495800" cy="1047750"/>
          </a:xfrm>
          <a:prstGeom prst="rect">
            <a:avLst/>
          </a:prstGeom>
        </p:spPr>
        <p:txBody>
          <a:bodyPr/>
          <a:lstStyle>
            <a:lvl1pPr marL="0" indent="0" algn="ctr">
              <a:buFont typeface="Wingdings" pitchFamily="2" charset="2"/>
              <a:buNone/>
              <a:defRPr sz="2000"/>
            </a:lvl1pPr>
          </a:lstStyle>
          <a:p>
            <a:r>
              <a:rPr lang="en-US" dirty="0"/>
              <a:t>Click to edit Master subtitle </a:t>
            </a:r>
            <a:r>
              <a:rPr lang="en-US" dirty="0" smtClean="0"/>
              <a:t>style</a:t>
            </a:r>
          </a:p>
        </p:txBody>
      </p:sp>
      <p:sp>
        <p:nvSpPr>
          <p:cNvPr id="10"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849140E0-B45C-4A21-BA4C-067D96D55433}" type="slidenum">
              <a:rPr lang="en-US"/>
              <a:pPr>
                <a:defRPr/>
              </a:pPr>
              <a:t>‹#›</a:t>
            </a:fld>
            <a:endParaRPr lang="en-US">
              <a:solidFill>
                <a:srgbClr val="808080"/>
              </a:solidFill>
            </a:endParaRPr>
          </a:p>
        </p:txBody>
      </p:sp>
    </p:spTree>
    <p:extLst>
      <p:ext uri="{BB962C8B-B14F-4D97-AF65-F5344CB8AC3E}">
        <p14:creationId xmlns:p14="http://schemas.microsoft.com/office/powerpoint/2010/main" val="2973866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9" name="Content Placeholder 2"/>
          <p:cNvSpPr>
            <a:spLocks noGrp="1"/>
          </p:cNvSpPr>
          <p:nvPr>
            <p:ph sz="half" idx="1"/>
          </p:nvPr>
        </p:nvSpPr>
        <p:spPr>
          <a:xfrm>
            <a:off x="228600" y="1295400"/>
            <a:ext cx="8534400" cy="51054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11631910-E9E1-4971-9AA7-FF4731637BC1}" type="slidenum">
              <a:rPr lang="en-US"/>
              <a:pPr>
                <a:defRPr/>
              </a:pPr>
              <a:t>‹#›</a:t>
            </a:fld>
            <a:endParaRPr lang="en-US">
              <a:solidFill>
                <a:srgbClr val="808080"/>
              </a:solidFill>
            </a:endParaRPr>
          </a:p>
        </p:txBody>
      </p:sp>
    </p:spTree>
    <p:extLst>
      <p:ext uri="{BB962C8B-B14F-4D97-AF65-F5344CB8AC3E}">
        <p14:creationId xmlns:p14="http://schemas.microsoft.com/office/powerpoint/2010/main" val="297854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1066800"/>
            <a:ext cx="4122739"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51366" y="1066800"/>
            <a:ext cx="4122737"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5"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06A9966C-F89F-43DF-B793-BC21B7E9C4C8}" type="slidenum">
              <a:rPr lang="en-US"/>
              <a:pPr>
                <a:defRPr/>
              </a:pPr>
              <a:t>‹#›</a:t>
            </a:fld>
            <a:endParaRPr lang="en-US">
              <a:solidFill>
                <a:srgbClr val="808080"/>
              </a:solidFill>
            </a:endParaRPr>
          </a:p>
        </p:txBody>
      </p:sp>
    </p:spTree>
    <p:extLst>
      <p:ext uri="{BB962C8B-B14F-4D97-AF65-F5344CB8AC3E}">
        <p14:creationId xmlns:p14="http://schemas.microsoft.com/office/powerpoint/2010/main" val="23941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225" y="1504950"/>
            <a:ext cx="8397875" cy="47434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1409700" y="457200"/>
            <a:ext cx="7343775" cy="457200"/>
          </a:xfrm>
        </p:spPr>
        <p:txBody>
          <a:bodyPr/>
          <a:lstStyle>
            <a:lvl1pPr>
              <a:defRPr sz="3200" i="1"/>
            </a:lvl1pPr>
          </a:lstStyle>
          <a:p>
            <a:r>
              <a:rPr lang="en-US" dirty="0" smtClean="0"/>
              <a:t>Click to edit Master title style</a:t>
            </a:r>
            <a:endParaRPr lang="en-US" dirty="0"/>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D4D48725-9D99-4CF3-A10C-0DD489B1DF6F}" type="slidenum">
              <a:rPr lang="en-US"/>
              <a:pPr>
                <a:defRPr/>
              </a:pPr>
              <a:t>‹#›</a:t>
            </a:fld>
            <a:endParaRPr lang="en-US">
              <a:solidFill>
                <a:schemeClr val="bg2"/>
              </a:solidFill>
            </a:endParaRPr>
          </a:p>
        </p:txBody>
      </p:sp>
    </p:spTree>
    <p:extLst>
      <p:ext uri="{BB962C8B-B14F-4D97-AF65-F5344CB8AC3E}">
        <p14:creationId xmlns:p14="http://schemas.microsoft.com/office/powerpoint/2010/main" val="2072795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0668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1752602"/>
            <a:ext cx="4040188"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3" y="10668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3" y="1752602"/>
            <a:ext cx="4041775"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7"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6128D124-8F5C-47B2-888B-DA926B2EB98E}" type="slidenum">
              <a:rPr lang="en-US"/>
              <a:pPr>
                <a:defRPr/>
              </a:pPr>
              <a:t>‹#›</a:t>
            </a:fld>
            <a:endParaRPr lang="en-US">
              <a:solidFill>
                <a:srgbClr val="808080"/>
              </a:solidFill>
            </a:endParaRPr>
          </a:p>
        </p:txBody>
      </p:sp>
    </p:spTree>
    <p:extLst>
      <p:ext uri="{BB962C8B-B14F-4D97-AF65-F5344CB8AC3E}">
        <p14:creationId xmlns:p14="http://schemas.microsoft.com/office/powerpoint/2010/main" val="4170501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1447800" y="304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defRPr/>
            </a:pPr>
            <a:r>
              <a:rPr lang="en-US" altLang="en-US" sz="2800" b="1" i="1" smtClean="0">
                <a:solidFill>
                  <a:srgbClr val="151C77"/>
                </a:solidFill>
              </a:rPr>
              <a:t>Click to edit Master title style</a:t>
            </a:r>
          </a:p>
        </p:txBody>
      </p:sp>
      <p:sp>
        <p:nvSpPr>
          <p:cNvPr id="2" name="Title 1"/>
          <p:cNvSpPr>
            <a:spLocks noGrp="1"/>
          </p:cNvSpPr>
          <p:nvPr>
            <p:ph type="title"/>
          </p:nvPr>
        </p:nvSpPr>
        <p:spPr>
          <a:xfrm>
            <a:off x="457202" y="10668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066800"/>
            <a:ext cx="5111751"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2" y="2286000"/>
            <a:ext cx="3008313" cy="4114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7"/>
          <p:cNvSpPr>
            <a:spLocks noGrp="1" noChangeArrowheads="1"/>
          </p:cNvSpPr>
          <p:nvPr>
            <p:ph type="dt" sz="half" idx="10"/>
          </p:nvPr>
        </p:nvSpPr>
        <p:spPr/>
        <p:txBody>
          <a:bodyPr/>
          <a:lstStyle>
            <a:lvl1pPr>
              <a:defRPr/>
            </a:lvl1pPr>
          </a:lstStyle>
          <a:p>
            <a:pPr>
              <a:defRPr/>
            </a:pPr>
            <a:endParaRPr lang="en-US"/>
          </a:p>
        </p:txBody>
      </p:sp>
      <p:sp>
        <p:nvSpPr>
          <p:cNvPr id="7" name="Rectangle 1028"/>
          <p:cNvSpPr>
            <a:spLocks noGrp="1" noChangeArrowheads="1"/>
          </p:cNvSpPr>
          <p:nvPr>
            <p:ph type="sldNum" sz="quarter" idx="11"/>
          </p:nvPr>
        </p:nvSpPr>
        <p:spPr/>
        <p:txBody>
          <a:bodyPr/>
          <a:lstStyle>
            <a:lvl1pPr>
              <a:defRPr/>
            </a:lvl1pPr>
          </a:lstStyle>
          <a:p>
            <a:pPr>
              <a:defRPr/>
            </a:pPr>
            <a:fld id="{CBC07F5D-987E-47B8-9599-6B88DC14BFEE}" type="slidenum">
              <a:rPr lang="en-US"/>
              <a:pPr>
                <a:defRPr/>
              </a:pPr>
              <a:t>‹#›</a:t>
            </a:fld>
            <a:endParaRPr lang="en-US">
              <a:solidFill>
                <a:srgbClr val="808080"/>
              </a:solidFill>
            </a:endParaRPr>
          </a:p>
        </p:txBody>
      </p:sp>
    </p:spTree>
    <p:extLst>
      <p:ext uri="{BB962C8B-B14F-4D97-AF65-F5344CB8AC3E}">
        <p14:creationId xmlns:p14="http://schemas.microsoft.com/office/powerpoint/2010/main" val="234284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3"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A487A8C4-8F74-4304-B977-1A836431520A}" type="slidenum">
              <a:rPr lang="en-US"/>
              <a:pPr>
                <a:defRPr/>
              </a:pPr>
              <a:t>‹#›</a:t>
            </a:fld>
            <a:endParaRPr lang="en-US">
              <a:solidFill>
                <a:srgbClr val="808080"/>
              </a:solidFill>
            </a:endParaRPr>
          </a:p>
        </p:txBody>
      </p:sp>
    </p:spTree>
    <p:extLst>
      <p:ext uri="{BB962C8B-B14F-4D97-AF65-F5344CB8AC3E}">
        <p14:creationId xmlns:p14="http://schemas.microsoft.com/office/powerpoint/2010/main" val="3520234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1447800" y="304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defRPr/>
            </a:pPr>
            <a:r>
              <a:rPr lang="en-US" altLang="en-US" sz="2800" b="1" i="1" smtClean="0">
                <a:solidFill>
                  <a:srgbClr val="151C77"/>
                </a:solidFill>
              </a:rPr>
              <a:t>Click to edit Master title style</a:t>
            </a:r>
          </a:p>
        </p:txBody>
      </p:sp>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600" y="1143001"/>
            <a:ext cx="5526088"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7"/>
          <p:cNvSpPr>
            <a:spLocks noGrp="1" noChangeArrowheads="1"/>
          </p:cNvSpPr>
          <p:nvPr>
            <p:ph type="dt" sz="half" idx="10"/>
          </p:nvPr>
        </p:nvSpPr>
        <p:spPr/>
        <p:txBody>
          <a:bodyPr/>
          <a:lstStyle>
            <a:lvl1pPr>
              <a:defRPr/>
            </a:lvl1pPr>
          </a:lstStyle>
          <a:p>
            <a:pPr>
              <a:defRPr/>
            </a:pPr>
            <a:endParaRPr lang="en-US"/>
          </a:p>
        </p:txBody>
      </p:sp>
      <p:sp>
        <p:nvSpPr>
          <p:cNvPr id="7" name="Rectangle 1028"/>
          <p:cNvSpPr>
            <a:spLocks noGrp="1" noChangeArrowheads="1"/>
          </p:cNvSpPr>
          <p:nvPr>
            <p:ph type="sldNum" sz="quarter" idx="11"/>
          </p:nvPr>
        </p:nvSpPr>
        <p:spPr/>
        <p:txBody>
          <a:bodyPr/>
          <a:lstStyle>
            <a:lvl1pPr>
              <a:defRPr/>
            </a:lvl1pPr>
          </a:lstStyle>
          <a:p>
            <a:pPr>
              <a:defRPr/>
            </a:pPr>
            <a:fld id="{FE271038-33FF-436E-A46D-19BCE989BEF8}" type="slidenum">
              <a:rPr lang="en-US"/>
              <a:pPr>
                <a:defRPr/>
              </a:pPr>
              <a:t>‹#›</a:t>
            </a:fld>
            <a:endParaRPr lang="en-US">
              <a:solidFill>
                <a:srgbClr val="808080"/>
              </a:solidFill>
            </a:endParaRPr>
          </a:p>
        </p:txBody>
      </p:sp>
    </p:spTree>
    <p:extLst>
      <p:ext uri="{BB962C8B-B14F-4D97-AF65-F5344CB8AC3E}">
        <p14:creationId xmlns:p14="http://schemas.microsoft.com/office/powerpoint/2010/main" val="473783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81000" y="1066800"/>
            <a:ext cx="8382000" cy="52578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74562239-DDB0-41FD-80AB-3C483A17D710}" type="slidenum">
              <a:rPr lang="en-US"/>
              <a:pPr>
                <a:defRPr/>
              </a:pPr>
              <a:t>‹#›</a:t>
            </a:fld>
            <a:endParaRPr lang="en-US">
              <a:solidFill>
                <a:srgbClr val="808080"/>
              </a:solidFill>
            </a:endParaRPr>
          </a:p>
        </p:txBody>
      </p:sp>
    </p:spTree>
    <p:extLst>
      <p:ext uri="{BB962C8B-B14F-4D97-AF65-F5344CB8AC3E}">
        <p14:creationId xmlns:p14="http://schemas.microsoft.com/office/powerpoint/2010/main" val="2241688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Vertical Text Placeholder 2"/>
          <p:cNvSpPr>
            <a:spLocks noGrp="1"/>
          </p:cNvSpPr>
          <p:nvPr>
            <p:ph type="body" orient="vert" idx="12"/>
          </p:nvPr>
        </p:nvSpPr>
        <p:spPr>
          <a:xfrm>
            <a:off x="381001" y="1066800"/>
            <a:ext cx="6172200" cy="51816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Vertical Title 1"/>
          <p:cNvSpPr>
            <a:spLocks noGrp="1"/>
          </p:cNvSpPr>
          <p:nvPr>
            <p:ph type="title" orient="vert"/>
          </p:nvPr>
        </p:nvSpPr>
        <p:spPr>
          <a:xfrm>
            <a:off x="6675437" y="1066800"/>
            <a:ext cx="2011363" cy="5181600"/>
          </a:xfrm>
          <a:prstGeom prst="rect">
            <a:avLst/>
          </a:prstGeom>
        </p:spPr>
        <p:txBody>
          <a:bodyPr vert="eaVert"/>
          <a:lstStyle>
            <a:lvl1pPr>
              <a:defRPr sz="2800"/>
            </a:lvl1pPr>
          </a:lstStyle>
          <a:p>
            <a:r>
              <a:rPr lang="en-US" dirty="0" smtClean="0"/>
              <a:t>Click to edit Master title style</a:t>
            </a:r>
            <a:endParaRPr lang="en-US" dirty="0"/>
          </a:p>
        </p:txBody>
      </p:sp>
      <p:sp>
        <p:nvSpPr>
          <p:cNvPr id="4" name="Rectangle 1027"/>
          <p:cNvSpPr>
            <a:spLocks noGrp="1" noChangeArrowheads="1"/>
          </p:cNvSpPr>
          <p:nvPr>
            <p:ph type="dt" sz="half" idx="13"/>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4"/>
          </p:nvPr>
        </p:nvSpPr>
        <p:spPr>
          <a:ln/>
        </p:spPr>
        <p:txBody>
          <a:bodyPr/>
          <a:lstStyle>
            <a:lvl1pPr>
              <a:defRPr/>
            </a:lvl1pPr>
          </a:lstStyle>
          <a:p>
            <a:pPr>
              <a:defRPr/>
            </a:pPr>
            <a:fld id="{2E1FB318-6101-401E-941C-37010DD7E9A7}" type="slidenum">
              <a:rPr lang="en-US"/>
              <a:pPr>
                <a:defRPr/>
              </a:pPr>
              <a:t>‹#›</a:t>
            </a:fld>
            <a:endParaRPr lang="en-US">
              <a:solidFill>
                <a:srgbClr val="808080"/>
              </a:solidFill>
            </a:endParaRPr>
          </a:p>
        </p:txBody>
      </p:sp>
    </p:spTree>
    <p:extLst>
      <p:ext uri="{BB962C8B-B14F-4D97-AF65-F5344CB8AC3E}">
        <p14:creationId xmlns:p14="http://schemas.microsoft.com/office/powerpoint/2010/main" val="2248969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96DEF613-A194-44D0-A3FD-3123319045B0}" type="slidenum">
              <a:rPr lang="en-US"/>
              <a:pPr>
                <a:defRPr/>
              </a:pPr>
              <a:t>‹#›</a:t>
            </a:fld>
            <a:endParaRPr lang="en-US">
              <a:solidFill>
                <a:srgbClr val="808080"/>
              </a:solidFill>
            </a:endParaRPr>
          </a:p>
        </p:txBody>
      </p:sp>
    </p:spTree>
    <p:extLst>
      <p:ext uri="{BB962C8B-B14F-4D97-AF65-F5344CB8AC3E}">
        <p14:creationId xmlns:p14="http://schemas.microsoft.com/office/powerpoint/2010/main" val="3388015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 Box 5"/>
          <p:cNvSpPr txBox="1">
            <a:spLocks noChangeArrowheads="1"/>
          </p:cNvSpPr>
          <p:nvPr userDrawn="1"/>
        </p:nvSpPr>
        <p:spPr bwMode="auto">
          <a:xfrm>
            <a:off x="0" y="2682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defRPr/>
            </a:pPr>
            <a:r>
              <a:rPr lang="en-US" altLang="en-US" sz="3600" b="1" i="1" smtClean="0">
                <a:solidFill>
                  <a:srgbClr val="000000"/>
                </a:solidFill>
              </a:rPr>
              <a:t>United States Air Force Reserve</a:t>
            </a:r>
          </a:p>
        </p:txBody>
      </p:sp>
      <p:sp>
        <p:nvSpPr>
          <p:cNvPr id="5" name="Text Box 3"/>
          <p:cNvSpPr txBox="1">
            <a:spLocks noChangeArrowheads="1"/>
          </p:cNvSpPr>
          <p:nvPr userDrawn="1"/>
        </p:nvSpPr>
        <p:spPr bwMode="auto">
          <a:xfrm>
            <a:off x="1270000" y="990600"/>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en-US" sz="2000" b="1" i="1" smtClean="0">
                <a:solidFill>
                  <a:srgbClr val="000000"/>
                </a:solidFill>
                <a:latin typeface="Century Schoolbook" panose="02040604050505020304" pitchFamily="18" charset="0"/>
              </a:rPr>
              <a:t>I n t e g r i t y  -  S e r v i c e  -  E x c e l l e n c e</a:t>
            </a:r>
          </a:p>
        </p:txBody>
      </p:sp>
      <p:pic>
        <p:nvPicPr>
          <p:cNvPr id="6"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3352800"/>
            <a:ext cx="37449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Rectangle 15"/>
          <p:cNvSpPr>
            <a:spLocks noGrp="1" noChangeArrowheads="1"/>
          </p:cNvSpPr>
          <p:nvPr>
            <p:ph type="ctrTitle"/>
          </p:nvPr>
        </p:nvSpPr>
        <p:spPr>
          <a:xfrm>
            <a:off x="276225" y="1524000"/>
            <a:ext cx="8486775" cy="1600200"/>
          </a:xfrm>
          <a:prstGeom prst="rect">
            <a:avLst/>
          </a:prstGeom>
        </p:spPr>
        <p:txBody>
          <a:bodyPr anchor="ctr"/>
          <a:lstStyle>
            <a:lvl1pPr algn="ctr">
              <a:defRPr sz="4400" i="0"/>
            </a:lvl1pPr>
          </a:lstStyle>
          <a:p>
            <a:r>
              <a:rPr lang="en-US" dirty="0"/>
              <a:t>Click to edit Master title style</a:t>
            </a:r>
          </a:p>
        </p:txBody>
      </p:sp>
      <p:sp>
        <p:nvSpPr>
          <p:cNvPr id="8" name="Slide Number Placeholder 4"/>
          <p:cNvSpPr>
            <a:spLocks noGrp="1"/>
          </p:cNvSpPr>
          <p:nvPr userDrawn="1">
            <p:ph type="sldNum" sz="quarter" idx="10"/>
          </p:nvPr>
        </p:nvSpPr>
        <p:spPr>
          <a:xfrm>
            <a:off x="8664575" y="6524625"/>
            <a:ext cx="433388" cy="304800"/>
          </a:xfrm>
        </p:spPr>
        <p:txBody>
          <a:bodyPr/>
          <a:lstStyle>
            <a:lvl1pPr>
              <a:defRPr/>
            </a:lvl1pPr>
          </a:lstStyle>
          <a:p>
            <a:pPr>
              <a:defRPr/>
            </a:pPr>
            <a:fld id="{764E55C6-2FD9-49CC-8F09-963EF2CCD4F4}"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096850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5"/>
          <p:cNvSpPr txBox="1">
            <a:spLocks noChangeArrowheads="1"/>
          </p:cNvSpPr>
          <p:nvPr userDrawn="1"/>
        </p:nvSpPr>
        <p:spPr bwMode="auto">
          <a:xfrm>
            <a:off x="1219200" y="268288"/>
            <a:ext cx="792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defRPr/>
            </a:pPr>
            <a:r>
              <a:rPr lang="en-US" altLang="en-US" sz="3600" b="1" i="1" smtClean="0">
                <a:solidFill>
                  <a:srgbClr val="000000"/>
                </a:solidFill>
              </a:rPr>
              <a:t>United States Air Force Reserve</a:t>
            </a:r>
          </a:p>
        </p:txBody>
      </p:sp>
      <p:sp>
        <p:nvSpPr>
          <p:cNvPr id="6" name="Rectangle 5"/>
          <p:cNvSpPr>
            <a:spLocks noChangeArrowheads="1"/>
          </p:cNvSpPr>
          <p:nvPr userDrawn="1"/>
        </p:nvSpPr>
        <p:spPr bwMode="auto">
          <a:xfrm>
            <a:off x="0" y="6465888"/>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743200" algn="ctr"/>
                <a:tab pos="5486400" algn="r"/>
              </a:tabLst>
              <a:defRPr sz="1400">
                <a:solidFill>
                  <a:schemeClr val="tx1"/>
                </a:solidFill>
                <a:latin typeface="Arial" panose="020B0604020202020204" pitchFamily="34" charset="0"/>
                <a:cs typeface="Arial" panose="020B0604020202020204" pitchFamily="34" charset="0"/>
              </a:defRPr>
            </a:lvl1pPr>
            <a:lvl2pPr marL="742950" indent="-285750">
              <a:tabLst>
                <a:tab pos="2743200" algn="ctr"/>
                <a:tab pos="5486400" algn="r"/>
              </a:tabLst>
              <a:defRPr sz="1400">
                <a:solidFill>
                  <a:schemeClr val="tx1"/>
                </a:solidFill>
                <a:latin typeface="Arial" panose="020B0604020202020204" pitchFamily="34" charset="0"/>
                <a:cs typeface="Arial" panose="020B0604020202020204" pitchFamily="34" charset="0"/>
              </a:defRPr>
            </a:lvl2pPr>
            <a:lvl3pPr marL="1143000" indent="-228600">
              <a:tabLst>
                <a:tab pos="2743200" algn="ctr"/>
                <a:tab pos="5486400" algn="r"/>
              </a:tabLst>
              <a:defRPr sz="1400">
                <a:solidFill>
                  <a:schemeClr val="tx1"/>
                </a:solidFill>
                <a:latin typeface="Arial" panose="020B0604020202020204" pitchFamily="34" charset="0"/>
                <a:cs typeface="Arial" panose="020B0604020202020204" pitchFamily="34" charset="0"/>
              </a:defRPr>
            </a:lvl3pPr>
            <a:lvl4pPr marL="1600200" indent="-228600">
              <a:tabLst>
                <a:tab pos="2743200" algn="ctr"/>
                <a:tab pos="5486400" algn="r"/>
              </a:tabLst>
              <a:defRPr sz="1400">
                <a:solidFill>
                  <a:schemeClr val="tx1"/>
                </a:solidFill>
                <a:latin typeface="Arial" panose="020B0604020202020204" pitchFamily="34" charset="0"/>
                <a:cs typeface="Arial" panose="020B0604020202020204" pitchFamily="34" charset="0"/>
              </a:defRPr>
            </a:lvl4pPr>
            <a:lvl5pPr marL="2057400" indent="-228600">
              <a:tabLst>
                <a:tab pos="2743200" algn="ctr"/>
                <a:tab pos="5486400" algn="r"/>
              </a:tabLst>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743200" algn="ctr"/>
                <a:tab pos="5486400" algn="r"/>
              </a:tabLs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743200" algn="ctr"/>
                <a:tab pos="5486400" algn="r"/>
              </a:tabLs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743200" algn="ctr"/>
                <a:tab pos="5486400" algn="r"/>
              </a:tabLs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743200" algn="ctr"/>
                <a:tab pos="5486400" algn="r"/>
              </a:tabLst>
              <a:defRPr sz="1400">
                <a:solidFill>
                  <a:schemeClr val="tx1"/>
                </a:solidFill>
                <a:latin typeface="Arial" panose="020B0604020202020204" pitchFamily="34" charset="0"/>
                <a:cs typeface="Arial" panose="020B0604020202020204" pitchFamily="34" charset="0"/>
              </a:defRPr>
            </a:lvl9pPr>
          </a:lstStyle>
          <a:p>
            <a:pPr algn="ctr">
              <a:defRPr/>
            </a:pPr>
            <a:r>
              <a:rPr lang="en-US" altLang="en-US" sz="1600" b="1" i="1" smtClean="0">
                <a:solidFill>
                  <a:srgbClr val="000066"/>
                </a:solidFill>
                <a:latin typeface="Century Schoolbook" panose="02040604050505020304" pitchFamily="18" charset="0"/>
                <a:ea typeface="Times New Roman" panose="02020603050405020304" pitchFamily="18" charset="0"/>
                <a:cs typeface="Tahoma" panose="020B0604030504040204" pitchFamily="34" charset="0"/>
              </a:rPr>
              <a:t>Fly, Fight and Win…</a:t>
            </a:r>
            <a:endParaRPr lang="en-US" altLang="en-US" sz="1600" b="1" i="1" smtClean="0">
              <a:solidFill>
                <a:srgbClr val="000066"/>
              </a:solidFill>
              <a:latin typeface="Century Schoolbook" panose="02040604050505020304" pitchFamily="18" charset="0"/>
              <a:ea typeface="Times New Roman" panose="02020603050405020304" pitchFamily="18" charset="0"/>
            </a:endParaRPr>
          </a:p>
        </p:txBody>
      </p:sp>
      <p:sp>
        <p:nvSpPr>
          <p:cNvPr id="7" name="Text Box 3"/>
          <p:cNvSpPr txBox="1">
            <a:spLocks noChangeArrowheads="1"/>
          </p:cNvSpPr>
          <p:nvPr userDrawn="1"/>
        </p:nvSpPr>
        <p:spPr bwMode="auto">
          <a:xfrm>
            <a:off x="1270000" y="990600"/>
            <a:ext cx="655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en-US" sz="2000" b="1" i="1" smtClean="0">
                <a:solidFill>
                  <a:srgbClr val="000000"/>
                </a:solidFill>
                <a:latin typeface="Century Schoolbook" panose="02040604050505020304" pitchFamily="18" charset="0"/>
              </a:rPr>
              <a:t>I n t e g r i t y  -  S e r v i c e  -  E x c e l l e n c e</a:t>
            </a:r>
          </a:p>
        </p:txBody>
      </p:sp>
      <p:pic>
        <p:nvPicPr>
          <p:cNvPr id="8"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3352800"/>
            <a:ext cx="37449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76227" y="1524000"/>
            <a:ext cx="8486775" cy="1600200"/>
          </a:xfrm>
          <a:prstGeom prst="rect">
            <a:avLst/>
          </a:prstGeom>
        </p:spPr>
        <p:txBody>
          <a:bodyPr anchor="ctr"/>
          <a:lstStyle>
            <a:lvl1pPr algn="ctr">
              <a:defRPr sz="4400" i="0"/>
            </a:lvl1pPr>
          </a:lstStyle>
          <a:p>
            <a:r>
              <a:rPr lang="en-US" dirty="0"/>
              <a:t>Click to edit Master title style</a:t>
            </a:r>
          </a:p>
        </p:txBody>
      </p:sp>
      <p:sp>
        <p:nvSpPr>
          <p:cNvPr id="9" name="Rectangle 1033"/>
          <p:cNvSpPr>
            <a:spLocks noGrp="1" noChangeArrowheads="1"/>
          </p:cNvSpPr>
          <p:nvPr>
            <p:ph type="subTitle" idx="1"/>
          </p:nvPr>
        </p:nvSpPr>
        <p:spPr>
          <a:xfrm>
            <a:off x="4095751" y="3924300"/>
            <a:ext cx="4495800" cy="1047750"/>
          </a:xfrm>
          <a:prstGeom prst="rect">
            <a:avLst/>
          </a:prstGeom>
        </p:spPr>
        <p:txBody>
          <a:bodyPr/>
          <a:lstStyle>
            <a:lvl1pPr marL="0" indent="0" algn="ctr">
              <a:buFont typeface="Wingdings" pitchFamily="2" charset="2"/>
              <a:buNone/>
              <a:defRPr sz="2000"/>
            </a:lvl1pPr>
          </a:lstStyle>
          <a:p>
            <a:r>
              <a:rPr lang="en-US" dirty="0"/>
              <a:t>Click to edit Master subtitle </a:t>
            </a:r>
            <a:r>
              <a:rPr lang="en-US" dirty="0" smtClean="0"/>
              <a:t>style</a:t>
            </a:r>
          </a:p>
        </p:txBody>
      </p:sp>
      <p:sp>
        <p:nvSpPr>
          <p:cNvPr id="10"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B5F4D98E-A2D6-4365-8CDF-3008A6CA2522}" type="slidenum">
              <a:rPr lang="en-US"/>
              <a:pPr>
                <a:defRPr/>
              </a:pPr>
              <a:t>‹#›</a:t>
            </a:fld>
            <a:endParaRPr lang="en-US">
              <a:solidFill>
                <a:srgbClr val="808080"/>
              </a:solidFill>
            </a:endParaRPr>
          </a:p>
        </p:txBody>
      </p:sp>
    </p:spTree>
    <p:extLst>
      <p:ext uri="{BB962C8B-B14F-4D97-AF65-F5344CB8AC3E}">
        <p14:creationId xmlns:p14="http://schemas.microsoft.com/office/powerpoint/2010/main" val="3229470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3352800"/>
            <a:ext cx="37449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0" y="2682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defRPr/>
            </a:pPr>
            <a:r>
              <a:rPr lang="en-US" altLang="en-US" sz="3600" b="1" i="1" smtClean="0">
                <a:solidFill>
                  <a:srgbClr val="000000"/>
                </a:solidFill>
              </a:rPr>
              <a:t>United States Air Force Reserve</a:t>
            </a:r>
          </a:p>
        </p:txBody>
      </p:sp>
      <p:sp>
        <p:nvSpPr>
          <p:cNvPr id="7" name="Text Box 3"/>
          <p:cNvSpPr txBox="1">
            <a:spLocks noChangeArrowheads="1"/>
          </p:cNvSpPr>
          <p:nvPr userDrawn="1"/>
        </p:nvSpPr>
        <p:spPr bwMode="auto">
          <a:xfrm>
            <a:off x="1270000" y="990600"/>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en-US" sz="2000" b="1" i="1" smtClean="0">
                <a:solidFill>
                  <a:srgbClr val="000000"/>
                </a:solidFill>
                <a:latin typeface="Century Schoolbook" panose="02040604050505020304" pitchFamily="18" charset="0"/>
              </a:rPr>
              <a:t>I n t e g r i t y  -  S e r v i c e  -  E x c e l l e n c e</a:t>
            </a:r>
          </a:p>
        </p:txBody>
      </p:sp>
      <p:sp>
        <p:nvSpPr>
          <p:cNvPr id="8"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Rectangle 15"/>
          <p:cNvSpPr>
            <a:spLocks noGrp="1" noChangeArrowheads="1"/>
          </p:cNvSpPr>
          <p:nvPr>
            <p:ph type="ctrTitle"/>
          </p:nvPr>
        </p:nvSpPr>
        <p:spPr>
          <a:xfrm>
            <a:off x="276227" y="1524000"/>
            <a:ext cx="8486775" cy="1600200"/>
          </a:xfrm>
          <a:prstGeom prst="rect">
            <a:avLst/>
          </a:prstGeom>
        </p:spPr>
        <p:txBody>
          <a:bodyPr anchor="ctr"/>
          <a:lstStyle>
            <a:lvl1pPr algn="ctr">
              <a:defRPr sz="4400" i="0"/>
            </a:lvl1pPr>
          </a:lstStyle>
          <a:p>
            <a:r>
              <a:rPr lang="en-US" dirty="0"/>
              <a:t>Click to edit Master title style</a:t>
            </a:r>
          </a:p>
        </p:txBody>
      </p:sp>
      <p:sp>
        <p:nvSpPr>
          <p:cNvPr id="9" name="Rectangle 1033"/>
          <p:cNvSpPr>
            <a:spLocks noGrp="1" noChangeArrowheads="1"/>
          </p:cNvSpPr>
          <p:nvPr>
            <p:ph type="subTitle" idx="1"/>
          </p:nvPr>
        </p:nvSpPr>
        <p:spPr>
          <a:xfrm>
            <a:off x="4095751" y="3924300"/>
            <a:ext cx="4495800" cy="1047750"/>
          </a:xfrm>
          <a:prstGeom prst="rect">
            <a:avLst/>
          </a:prstGeom>
        </p:spPr>
        <p:txBody>
          <a:bodyPr/>
          <a:lstStyle>
            <a:lvl1pPr marL="0" indent="0" algn="ctr">
              <a:buFont typeface="Wingdings" pitchFamily="2" charset="2"/>
              <a:buNone/>
              <a:defRPr sz="2000"/>
            </a:lvl1pPr>
          </a:lstStyle>
          <a:p>
            <a:r>
              <a:rPr lang="en-US" dirty="0"/>
              <a:t>Click to edit Master subtitle </a:t>
            </a:r>
            <a:r>
              <a:rPr lang="en-US" dirty="0" smtClean="0"/>
              <a:t>style</a:t>
            </a:r>
          </a:p>
        </p:txBody>
      </p:sp>
      <p:sp>
        <p:nvSpPr>
          <p:cNvPr id="10"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159A1149-0E62-4646-93F2-F5CB81145DEE}"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60314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A4015820-6053-4155-91E1-98F8565A1FD9}" type="slidenum">
              <a:rPr lang="en-US"/>
              <a:pPr>
                <a:defRPr/>
              </a:pPr>
              <a:t>‹#›</a:t>
            </a:fld>
            <a:endParaRPr lang="en-US">
              <a:solidFill>
                <a:schemeClr val="bg2"/>
              </a:solidFill>
            </a:endParaRPr>
          </a:p>
        </p:txBody>
      </p:sp>
    </p:spTree>
    <p:extLst>
      <p:ext uri="{BB962C8B-B14F-4D97-AF65-F5344CB8AC3E}">
        <p14:creationId xmlns:p14="http://schemas.microsoft.com/office/powerpoint/2010/main" val="878004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9" name="Content Placeholder 2"/>
          <p:cNvSpPr>
            <a:spLocks noGrp="1"/>
          </p:cNvSpPr>
          <p:nvPr>
            <p:ph sz="half" idx="1"/>
          </p:nvPr>
        </p:nvSpPr>
        <p:spPr>
          <a:xfrm>
            <a:off x="228600" y="1295400"/>
            <a:ext cx="8534400" cy="5105400"/>
          </a:xfrm>
          <a:prstGeom prst="rect">
            <a:avLst/>
          </a:prstGeom>
        </p:spPr>
        <p:txBody>
          <a:bodyPr/>
          <a:lstStyle>
            <a:lvl1pPr marL="228600" indent="-228600">
              <a:spcBef>
                <a:spcPts val="1200"/>
              </a:spcBef>
              <a:buClr>
                <a:srgbClr val="000066"/>
              </a:buClr>
              <a:buSzPct val="100000"/>
              <a:buFont typeface="Wingdings" pitchFamily="2" charset="2"/>
              <a:buChar char="§"/>
              <a:defRPr sz="2400"/>
            </a:lvl1pPr>
            <a:lvl2pPr marL="228600" indent="-228600">
              <a:spcBef>
                <a:spcPts val="600"/>
              </a:spcBef>
              <a:buClr>
                <a:srgbClr val="000066"/>
              </a:buClr>
              <a:buSzPct val="100000"/>
              <a:buFont typeface="Wingdings" pitchFamily="2" charset="2"/>
              <a:buChar char="§"/>
              <a:defRPr sz="2200"/>
            </a:lvl2pPr>
            <a:lvl3pPr marL="457200" indent="-228600">
              <a:spcBef>
                <a:spcPts val="600"/>
              </a:spcBef>
              <a:buClr>
                <a:srgbClr val="000066"/>
              </a:buClr>
              <a:buSzPct val="100000"/>
              <a:buFont typeface="Wingdings" pitchFamily="2" charset="2"/>
              <a:buChar char="§"/>
              <a:defRPr sz="2000"/>
            </a:lvl3pPr>
            <a:lvl4pPr marL="685800" indent="-228600">
              <a:buClr>
                <a:srgbClr val="000066"/>
              </a:buClr>
              <a:buSzPct val="100000"/>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2"/>
            <a:r>
              <a:rPr lang="en-US" dirty="0" smtClean="0"/>
              <a:t>Second level</a:t>
            </a:r>
          </a:p>
          <a:p>
            <a:pPr lvl="3"/>
            <a:r>
              <a:rPr lang="en-US" dirty="0" smtClean="0"/>
              <a:t>Third level</a:t>
            </a:r>
          </a:p>
        </p:txBody>
      </p:sp>
      <p:sp>
        <p:nvSpPr>
          <p:cNvPr id="4" name="Rectangle 1028"/>
          <p:cNvSpPr>
            <a:spLocks noGrp="1" noChangeArrowheads="1"/>
          </p:cNvSpPr>
          <p:nvPr>
            <p:ph type="sldNum" sz="quarter" idx="10"/>
          </p:nvPr>
        </p:nvSpPr>
        <p:spPr>
          <a:ln/>
        </p:spPr>
        <p:txBody>
          <a:bodyPr/>
          <a:lstStyle>
            <a:lvl1pPr>
              <a:defRPr/>
            </a:lvl1pPr>
          </a:lstStyle>
          <a:p>
            <a:pPr>
              <a:defRPr/>
            </a:pPr>
            <a:fld id="{DEFECB96-CE84-4E82-A6B5-A0E0D433C113}"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293364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1066800"/>
            <a:ext cx="4122739"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51366" y="1066800"/>
            <a:ext cx="4122737"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5" name="Rectangle 1028"/>
          <p:cNvSpPr>
            <a:spLocks noGrp="1" noChangeArrowheads="1"/>
          </p:cNvSpPr>
          <p:nvPr>
            <p:ph type="sldNum" sz="quarter" idx="10"/>
          </p:nvPr>
        </p:nvSpPr>
        <p:spPr>
          <a:ln/>
        </p:spPr>
        <p:txBody>
          <a:bodyPr/>
          <a:lstStyle>
            <a:lvl1pPr>
              <a:defRPr/>
            </a:lvl1pPr>
          </a:lstStyle>
          <a:p>
            <a:pPr>
              <a:defRPr/>
            </a:pPr>
            <a:fld id="{F8F62670-F5EA-44C7-B5FF-14A9B0230B7B}"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839972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0668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1752602"/>
            <a:ext cx="4040188"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3" y="10668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3" y="1752602"/>
            <a:ext cx="4041775"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7" name="Rectangle 1028"/>
          <p:cNvSpPr>
            <a:spLocks noGrp="1" noChangeArrowheads="1"/>
          </p:cNvSpPr>
          <p:nvPr>
            <p:ph type="sldNum" sz="quarter" idx="10"/>
          </p:nvPr>
        </p:nvSpPr>
        <p:spPr>
          <a:ln/>
        </p:spPr>
        <p:txBody>
          <a:bodyPr/>
          <a:lstStyle>
            <a:lvl1pPr>
              <a:defRPr/>
            </a:lvl1pPr>
          </a:lstStyle>
          <a:p>
            <a:pPr>
              <a:defRPr/>
            </a:pPr>
            <a:fld id="{81FEAEC1-45DA-4A8E-879B-4E83FB6F0D22}"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331349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1447800" y="304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defRPr/>
            </a:pPr>
            <a:r>
              <a:rPr lang="en-US" altLang="en-US" sz="2800" b="1" i="1" smtClean="0">
                <a:solidFill>
                  <a:srgbClr val="151C77"/>
                </a:solidFill>
              </a:rPr>
              <a:t>Click to edit Master title style</a:t>
            </a:r>
          </a:p>
        </p:txBody>
      </p:sp>
      <p:sp>
        <p:nvSpPr>
          <p:cNvPr id="2" name="Title 1"/>
          <p:cNvSpPr>
            <a:spLocks noGrp="1"/>
          </p:cNvSpPr>
          <p:nvPr>
            <p:ph type="title"/>
          </p:nvPr>
        </p:nvSpPr>
        <p:spPr>
          <a:xfrm>
            <a:off x="457202" y="10668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066800"/>
            <a:ext cx="5111751"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2" y="2286000"/>
            <a:ext cx="3008313" cy="4114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8"/>
          <p:cNvSpPr>
            <a:spLocks noGrp="1" noChangeArrowheads="1"/>
          </p:cNvSpPr>
          <p:nvPr>
            <p:ph type="sldNum" sz="quarter" idx="10"/>
          </p:nvPr>
        </p:nvSpPr>
        <p:spPr/>
        <p:txBody>
          <a:bodyPr/>
          <a:lstStyle>
            <a:lvl1pPr>
              <a:defRPr/>
            </a:lvl1pPr>
          </a:lstStyle>
          <a:p>
            <a:pPr>
              <a:defRPr/>
            </a:pPr>
            <a:fld id="{FF0CAF9F-4ED7-45E5-AF88-AC0ED003D53C}"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67037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3" name="Rectangle 1028"/>
          <p:cNvSpPr>
            <a:spLocks noGrp="1" noChangeArrowheads="1"/>
          </p:cNvSpPr>
          <p:nvPr>
            <p:ph type="sldNum" sz="quarter" idx="10"/>
          </p:nvPr>
        </p:nvSpPr>
        <p:spPr>
          <a:ln/>
        </p:spPr>
        <p:txBody>
          <a:bodyPr/>
          <a:lstStyle>
            <a:lvl1pPr>
              <a:defRPr/>
            </a:lvl1pPr>
          </a:lstStyle>
          <a:p>
            <a:pPr>
              <a:defRPr/>
            </a:pPr>
            <a:fld id="{F53B555E-06B7-46F3-8E9F-0C95479FCFC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163072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1447800" y="304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defRPr/>
            </a:pPr>
            <a:r>
              <a:rPr lang="en-US" altLang="en-US" sz="2800" b="1" i="1" smtClean="0">
                <a:solidFill>
                  <a:srgbClr val="151C77"/>
                </a:solidFill>
              </a:rPr>
              <a:t>Click to edit Master title style</a:t>
            </a:r>
          </a:p>
        </p:txBody>
      </p:sp>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600" y="1143001"/>
            <a:ext cx="5526088"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8"/>
          <p:cNvSpPr>
            <a:spLocks noGrp="1" noChangeArrowheads="1"/>
          </p:cNvSpPr>
          <p:nvPr>
            <p:ph type="sldNum" sz="quarter" idx="10"/>
          </p:nvPr>
        </p:nvSpPr>
        <p:spPr/>
        <p:txBody>
          <a:bodyPr/>
          <a:lstStyle>
            <a:lvl1pPr>
              <a:defRPr/>
            </a:lvl1pPr>
          </a:lstStyle>
          <a:p>
            <a:pPr>
              <a:defRPr/>
            </a:pPr>
            <a:fld id="{B9D18E7C-6E08-4C32-AA26-E996DCB4614F}"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060878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81000" y="1066800"/>
            <a:ext cx="8382000" cy="52578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a:ln/>
        </p:spPr>
        <p:txBody>
          <a:bodyPr/>
          <a:lstStyle>
            <a:lvl1pPr>
              <a:defRPr/>
            </a:lvl1pPr>
          </a:lstStyle>
          <a:p>
            <a:pPr>
              <a:defRPr/>
            </a:pPr>
            <a:fld id="{0C77E28A-E3B0-4E44-BF2F-C4343B6C35BE}"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663759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Vertical Text Placeholder 2"/>
          <p:cNvSpPr>
            <a:spLocks noGrp="1"/>
          </p:cNvSpPr>
          <p:nvPr>
            <p:ph type="body" orient="vert" idx="12"/>
          </p:nvPr>
        </p:nvSpPr>
        <p:spPr>
          <a:xfrm>
            <a:off x="381001" y="1066800"/>
            <a:ext cx="6172200" cy="51816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Vertical Title 1"/>
          <p:cNvSpPr>
            <a:spLocks noGrp="1"/>
          </p:cNvSpPr>
          <p:nvPr>
            <p:ph type="title" orient="vert"/>
          </p:nvPr>
        </p:nvSpPr>
        <p:spPr>
          <a:xfrm>
            <a:off x="6675437" y="1066800"/>
            <a:ext cx="2011363" cy="5181600"/>
          </a:xfrm>
          <a:prstGeom prst="rect">
            <a:avLst/>
          </a:prstGeom>
        </p:spPr>
        <p:txBody>
          <a:bodyPr vert="eaVert"/>
          <a:lstStyle>
            <a:lvl1pPr>
              <a:defRPr sz="2800"/>
            </a:lvl1pPr>
          </a:lstStyle>
          <a:p>
            <a:r>
              <a:rPr lang="en-US" dirty="0" smtClean="0"/>
              <a:t>Click to edit Master title style</a:t>
            </a:r>
            <a:endParaRPr lang="en-US" dirty="0"/>
          </a:p>
        </p:txBody>
      </p:sp>
      <p:sp>
        <p:nvSpPr>
          <p:cNvPr id="4" name="Rectangle 1028"/>
          <p:cNvSpPr>
            <a:spLocks noGrp="1" noChangeArrowheads="1"/>
          </p:cNvSpPr>
          <p:nvPr>
            <p:ph type="sldNum" sz="quarter" idx="13"/>
          </p:nvPr>
        </p:nvSpPr>
        <p:spPr>
          <a:ln/>
        </p:spPr>
        <p:txBody>
          <a:bodyPr/>
          <a:lstStyle>
            <a:lvl1pPr>
              <a:defRPr/>
            </a:lvl1pPr>
          </a:lstStyle>
          <a:p>
            <a:pPr>
              <a:defRPr/>
            </a:pPr>
            <a:fld id="{1EA83A04-1CE3-4DC0-BB9F-CB5F7E4CB07B}"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500727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fld id="{458A97E8-D57C-4BC8-8BDA-E7C9A1C4CB42}"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165208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 Box 5"/>
          <p:cNvSpPr txBox="1">
            <a:spLocks noChangeArrowheads="1"/>
          </p:cNvSpPr>
          <p:nvPr userDrawn="1"/>
        </p:nvSpPr>
        <p:spPr bwMode="auto">
          <a:xfrm>
            <a:off x="0" y="2682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defRPr/>
            </a:pPr>
            <a:r>
              <a:rPr lang="en-US" altLang="en-US" sz="3600" b="1" i="1" smtClean="0">
                <a:solidFill>
                  <a:srgbClr val="000000"/>
                </a:solidFill>
              </a:rPr>
              <a:t>United States Air Force Reserve</a:t>
            </a:r>
          </a:p>
        </p:txBody>
      </p:sp>
      <p:sp>
        <p:nvSpPr>
          <p:cNvPr id="5" name="Text Box 3"/>
          <p:cNvSpPr txBox="1">
            <a:spLocks noChangeArrowheads="1"/>
          </p:cNvSpPr>
          <p:nvPr userDrawn="1"/>
        </p:nvSpPr>
        <p:spPr bwMode="auto">
          <a:xfrm>
            <a:off x="1270000" y="990600"/>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en-US" sz="2000" b="1" i="1" smtClean="0">
                <a:solidFill>
                  <a:srgbClr val="000000"/>
                </a:solidFill>
                <a:latin typeface="Century Schoolbook" panose="02040604050505020304" pitchFamily="18" charset="0"/>
              </a:rPr>
              <a:t>I n t e g r i t y  -  S e r v i c e  -  E x c e l l e n c e</a:t>
            </a:r>
          </a:p>
        </p:txBody>
      </p:sp>
      <p:pic>
        <p:nvPicPr>
          <p:cNvPr id="6"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3352800"/>
            <a:ext cx="37449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Rectangle 15"/>
          <p:cNvSpPr>
            <a:spLocks noGrp="1" noChangeArrowheads="1"/>
          </p:cNvSpPr>
          <p:nvPr>
            <p:ph type="ctrTitle"/>
          </p:nvPr>
        </p:nvSpPr>
        <p:spPr>
          <a:xfrm>
            <a:off x="276225" y="1524000"/>
            <a:ext cx="8486775" cy="1600200"/>
          </a:xfrm>
          <a:prstGeom prst="rect">
            <a:avLst/>
          </a:prstGeom>
        </p:spPr>
        <p:txBody>
          <a:bodyPr anchor="ctr"/>
          <a:lstStyle>
            <a:lvl1pPr algn="ctr">
              <a:defRPr sz="4400" i="0"/>
            </a:lvl1pPr>
          </a:lstStyle>
          <a:p>
            <a:r>
              <a:rPr lang="en-US" dirty="0"/>
              <a:t>Click to edit Master title style</a:t>
            </a:r>
          </a:p>
        </p:txBody>
      </p:sp>
      <p:sp>
        <p:nvSpPr>
          <p:cNvPr id="8" name="Rectangle 3"/>
          <p:cNvSpPr>
            <a:spLocks noGrp="1" noChangeArrowheads="1"/>
          </p:cNvSpPr>
          <p:nvPr>
            <p:ph type="sldNum" sz="quarter" idx="10"/>
          </p:nvPr>
        </p:nvSpPr>
        <p:spPr/>
        <p:txBody>
          <a:bodyPr/>
          <a:lstStyle>
            <a:lvl1pPr fontAlgn="base">
              <a:spcBef>
                <a:spcPct val="0"/>
              </a:spcBef>
              <a:spcAft>
                <a:spcPct val="0"/>
              </a:spcAft>
              <a:defRPr>
                <a:cs typeface="Arial" pitchFamily="34" charset="0"/>
              </a:defRPr>
            </a:lvl1pPr>
          </a:lstStyle>
          <a:p>
            <a:pPr>
              <a:defRPr/>
            </a:pPr>
            <a:fld id="{25AA23B0-C5AA-4B6D-A20B-0A7606CA9D52}"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37989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1504950"/>
            <a:ext cx="4122739" cy="4743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5" y="1504950"/>
            <a:ext cx="4122737" cy="4743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5"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8987E0D3-0336-4757-9697-2CC9E8FFD6B6}" type="slidenum">
              <a:rPr lang="en-US"/>
              <a:pPr>
                <a:defRPr/>
              </a:pPr>
              <a:t>‹#›</a:t>
            </a:fld>
            <a:endParaRPr lang="en-US">
              <a:solidFill>
                <a:schemeClr val="bg2"/>
              </a:solidFill>
            </a:endParaRPr>
          </a:p>
        </p:txBody>
      </p:sp>
    </p:spTree>
    <p:extLst>
      <p:ext uri="{BB962C8B-B14F-4D97-AF65-F5344CB8AC3E}">
        <p14:creationId xmlns:p14="http://schemas.microsoft.com/office/powerpoint/2010/main" val="2934078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a:prstGeom prst="rect">
            <a:avLst/>
          </a:prstGeo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a:ln/>
        </p:spPr>
        <p:txBody>
          <a:bodyPr/>
          <a:lstStyle>
            <a:lvl1pPr>
              <a:defRPr/>
            </a:lvl1pPr>
          </a:lstStyle>
          <a:p>
            <a:pPr>
              <a:defRPr/>
            </a:pPr>
            <a:fld id="{A3CD3139-B123-448A-B40F-FB937056D097}"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039120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easure Template">
    <p:spTree>
      <p:nvGrpSpPr>
        <p:cNvPr id="1" name=""/>
        <p:cNvGrpSpPr/>
        <p:nvPr/>
      </p:nvGrpSpPr>
      <p:grpSpPr>
        <a:xfrm>
          <a:off x="0" y="0"/>
          <a:ext cx="0" cy="0"/>
          <a:chOff x="0" y="0"/>
          <a:chExt cx="0" cy="0"/>
        </a:xfrm>
      </p:grpSpPr>
      <p:sp>
        <p:nvSpPr>
          <p:cNvPr id="8" name="Rectangle 7"/>
          <p:cNvSpPr/>
          <p:nvPr userDrawn="1"/>
        </p:nvSpPr>
        <p:spPr bwMode="auto">
          <a:xfrm>
            <a:off x="6629400" y="990600"/>
            <a:ext cx="228600" cy="544068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algn="ctr" eaLnBrk="1" hangingPunct="1">
              <a:defRPr/>
            </a:pPr>
            <a:r>
              <a:rPr lang="en-US" dirty="0">
                <a:solidFill>
                  <a:srgbClr val="FFFFFF"/>
                </a:solidFill>
              </a:rPr>
              <a:t>ASSESSMENT</a:t>
            </a:r>
          </a:p>
        </p:txBody>
      </p:sp>
      <p:sp>
        <p:nvSpPr>
          <p:cNvPr id="9" name="Rectangle 8"/>
          <p:cNvSpPr/>
          <p:nvPr userDrawn="1"/>
        </p:nvSpPr>
        <p:spPr bwMode="auto">
          <a:xfrm rot="5400000">
            <a:off x="3162300" y="2095500"/>
            <a:ext cx="304800" cy="662940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eaLnBrk="1" hangingPunct="1">
              <a:defRPr/>
            </a:pPr>
            <a:r>
              <a:rPr lang="en-US" dirty="0">
                <a:solidFill>
                  <a:srgbClr val="FFFFFF"/>
                </a:solidFill>
              </a:rPr>
              <a:t>Details</a:t>
            </a:r>
          </a:p>
        </p:txBody>
      </p:sp>
      <p:sp>
        <p:nvSpPr>
          <p:cNvPr id="10" name="TextBox 12"/>
          <p:cNvSpPr txBox="1">
            <a:spLocks noChangeArrowheads="1"/>
          </p:cNvSpPr>
          <p:nvPr userDrawn="1"/>
        </p:nvSpPr>
        <p:spPr bwMode="auto">
          <a:xfrm>
            <a:off x="6858000" y="990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600" b="1" u="sng" smtClean="0">
                <a:solidFill>
                  <a:srgbClr val="000000"/>
                </a:solidFill>
              </a:rPr>
              <a:t>Analysis</a:t>
            </a:r>
          </a:p>
          <a:p>
            <a:pPr eaLnBrk="1" hangingPunct="1">
              <a:defRPr/>
            </a:pPr>
            <a:endParaRPr lang="en-US" altLang="en-US" sz="1800" u="sng" smtClean="0">
              <a:solidFill>
                <a:srgbClr val="000000"/>
              </a:solidFill>
            </a:endParaRPr>
          </a:p>
          <a:p>
            <a:pPr eaLnBrk="1" hangingPunct="1">
              <a:defRPr/>
            </a:pPr>
            <a:endParaRPr lang="en-US" altLang="en-US" sz="1800" u="sng" smtClean="0">
              <a:solidFill>
                <a:srgbClr val="000000"/>
              </a:solidFill>
            </a:endParaRPr>
          </a:p>
          <a:p>
            <a:pPr eaLnBrk="1" hangingPunct="1">
              <a:defRPr/>
            </a:pPr>
            <a:endParaRPr lang="en-US" altLang="en-US" sz="1800" u="sng" smtClean="0">
              <a:solidFill>
                <a:srgbClr val="000000"/>
              </a:solidFill>
            </a:endParaRPr>
          </a:p>
          <a:p>
            <a:pPr eaLnBrk="1" hangingPunct="1">
              <a:defRPr/>
            </a:pPr>
            <a:endParaRPr lang="en-US" altLang="en-US" sz="1800" u="sng" smtClean="0">
              <a:solidFill>
                <a:srgbClr val="000000"/>
              </a:solidFill>
            </a:endParaRPr>
          </a:p>
          <a:p>
            <a:pPr eaLnBrk="1" hangingPunct="1">
              <a:defRPr/>
            </a:pPr>
            <a:endParaRPr lang="en-US" altLang="en-US" sz="1800" u="sng" smtClean="0">
              <a:solidFill>
                <a:srgbClr val="000000"/>
              </a:solidFill>
            </a:endParaRPr>
          </a:p>
          <a:p>
            <a:pPr eaLnBrk="1" hangingPunct="1">
              <a:defRPr/>
            </a:pPr>
            <a:r>
              <a:rPr lang="en-US" altLang="en-US" sz="1800" smtClean="0">
                <a:solidFill>
                  <a:srgbClr val="000000"/>
                </a:solidFill>
              </a:rPr>
              <a:t> </a:t>
            </a:r>
          </a:p>
          <a:p>
            <a:pPr eaLnBrk="1" hangingPunct="1">
              <a:defRPr/>
            </a:pPr>
            <a:endParaRPr lang="en-US" altLang="en-US" sz="1800" smtClean="0">
              <a:solidFill>
                <a:srgbClr val="000000"/>
              </a:solidFill>
            </a:endParaRPr>
          </a:p>
          <a:p>
            <a:pPr eaLnBrk="1" hangingPunct="1">
              <a:defRPr/>
            </a:pPr>
            <a:endParaRPr lang="en-US" altLang="en-US" sz="1800" smtClean="0">
              <a:solidFill>
                <a:srgbClr val="000000"/>
              </a:solidFill>
            </a:endParaRPr>
          </a:p>
        </p:txBody>
      </p:sp>
      <p:sp>
        <p:nvSpPr>
          <p:cNvPr id="11" name="TextBox 10"/>
          <p:cNvSpPr txBox="1">
            <a:spLocks noChangeArrowheads="1"/>
          </p:cNvSpPr>
          <p:nvPr userDrawn="1"/>
        </p:nvSpPr>
        <p:spPr bwMode="auto">
          <a:xfrm>
            <a:off x="290513" y="6508750"/>
            <a:ext cx="19954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b="1" smtClean="0">
                <a:solidFill>
                  <a:srgbClr val="002060"/>
                </a:solidFill>
              </a:rPr>
              <a:t>Current as of</a:t>
            </a:r>
          </a:p>
        </p:txBody>
      </p:sp>
      <p:sp>
        <p:nvSpPr>
          <p:cNvPr id="12" name="TextBox 11"/>
          <p:cNvSpPr txBox="1">
            <a:spLocks noChangeArrowheads="1"/>
          </p:cNvSpPr>
          <p:nvPr userDrawn="1"/>
        </p:nvSpPr>
        <p:spPr bwMode="auto">
          <a:xfrm>
            <a:off x="7608888" y="6510338"/>
            <a:ext cx="1385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b="1" smtClean="0">
                <a:solidFill>
                  <a:srgbClr val="002060"/>
                </a:solidFill>
              </a:rPr>
              <a:t>OPR:</a:t>
            </a:r>
          </a:p>
        </p:txBody>
      </p:sp>
      <p:sp>
        <p:nvSpPr>
          <p:cNvPr id="6" name="Content Placeholder 5"/>
          <p:cNvSpPr>
            <a:spLocks noGrp="1"/>
          </p:cNvSpPr>
          <p:nvPr>
            <p:ph sz="quarter" idx="4"/>
          </p:nvPr>
        </p:nvSpPr>
        <p:spPr>
          <a:xfrm>
            <a:off x="6858000" y="1295400"/>
            <a:ext cx="2286000" cy="3124200"/>
          </a:xfrm>
          <a:prstGeom prst="rect">
            <a:avLst/>
          </a:prstGeom>
        </p:spPr>
        <p:txBody>
          <a:bodyPr/>
          <a:lstStyle>
            <a:lvl1pPr marL="91440" indent="-91440">
              <a:spcBef>
                <a:spcPts val="0"/>
              </a:spcBef>
              <a:buClrTx/>
              <a:buFont typeface="Arial" pitchFamily="34" charset="0"/>
              <a:buChar char="•"/>
              <a:defRPr sz="1600" b="0"/>
            </a:lvl1pPr>
            <a:lvl2pPr>
              <a:buClrTx/>
              <a:buFont typeface="Arial" pitchFamily="34" charset="0"/>
              <a:buChar char="•"/>
              <a:defRPr sz="2000"/>
            </a:lvl2pPr>
            <a:lvl3pPr>
              <a:buClrTx/>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a:p>
            <a:pPr lvl="0"/>
            <a:endParaRPr lang="en-US" dirty="0" smtClean="0"/>
          </a:p>
        </p:txBody>
      </p:sp>
      <p:sp>
        <p:nvSpPr>
          <p:cNvPr id="13" name="Chart Placeholder 12"/>
          <p:cNvSpPr>
            <a:spLocks noGrp="1"/>
          </p:cNvSpPr>
          <p:nvPr>
            <p:ph type="chart" sz="quarter" idx="11"/>
          </p:nvPr>
        </p:nvSpPr>
        <p:spPr>
          <a:xfrm>
            <a:off x="228600" y="1066800"/>
            <a:ext cx="6400800" cy="4191000"/>
          </a:xfrm>
          <a:prstGeom prst="rect">
            <a:avLst/>
          </a:prstGeom>
        </p:spPr>
        <p:txBody>
          <a:bodyPr/>
          <a:lstStyle/>
          <a:p>
            <a:pPr lvl="0"/>
            <a:endParaRPr lang="en-US" noProof="0"/>
          </a:p>
        </p:txBody>
      </p:sp>
      <p:sp>
        <p:nvSpPr>
          <p:cNvPr id="26" name="Text Placeholder 25"/>
          <p:cNvSpPr>
            <a:spLocks noGrp="1"/>
          </p:cNvSpPr>
          <p:nvPr>
            <p:ph type="body" sz="quarter" idx="12"/>
          </p:nvPr>
        </p:nvSpPr>
        <p:spPr>
          <a:xfrm>
            <a:off x="1115568" y="6510528"/>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endParaRPr lang="en-US" dirty="0"/>
          </a:p>
        </p:txBody>
      </p:sp>
      <p:sp>
        <p:nvSpPr>
          <p:cNvPr id="41" name="Text Placeholder 25"/>
          <p:cNvSpPr>
            <a:spLocks noGrp="1"/>
          </p:cNvSpPr>
          <p:nvPr>
            <p:ph type="body" sz="quarter" idx="13"/>
          </p:nvPr>
        </p:nvSpPr>
        <p:spPr>
          <a:xfrm>
            <a:off x="7955280" y="6510528"/>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endParaRPr lang="en-US" dirty="0"/>
          </a:p>
        </p:txBody>
      </p:sp>
      <p:sp>
        <p:nvSpPr>
          <p:cNvPr id="42" name="Content Placeholder 5"/>
          <p:cNvSpPr>
            <a:spLocks noGrp="1"/>
          </p:cNvSpPr>
          <p:nvPr>
            <p:ph sz="quarter" idx="14"/>
          </p:nvPr>
        </p:nvSpPr>
        <p:spPr>
          <a:xfrm>
            <a:off x="6858000" y="4724400"/>
            <a:ext cx="2286000" cy="1676400"/>
          </a:xfrm>
          <a:prstGeom prst="rect">
            <a:avLst/>
          </a:prstGeom>
        </p:spPr>
        <p:txBody>
          <a:bodyPr/>
          <a:lstStyle>
            <a:lvl1pPr marL="91440" indent="-91440">
              <a:spcBef>
                <a:spcPts val="0"/>
              </a:spcBef>
              <a:buClrTx/>
              <a:buFont typeface="Arial" pitchFamily="34" charset="0"/>
              <a:buChar char="•"/>
              <a:defRPr sz="1600" b="0"/>
            </a:lvl1pPr>
            <a:lvl2pPr>
              <a:buClrTx/>
              <a:buFont typeface="Arial" pitchFamily="34" charset="0"/>
              <a:buChar char="•"/>
              <a:defRPr sz="2000"/>
            </a:lvl2pPr>
            <a:lvl3pPr>
              <a:buClrTx/>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0"/>
            <a:endParaRPr lang="en-US" dirty="0" smtClean="0"/>
          </a:p>
        </p:txBody>
      </p:sp>
      <p:sp>
        <p:nvSpPr>
          <p:cNvPr id="19" name="Title 1"/>
          <p:cNvSpPr>
            <a:spLocks noGrp="1"/>
          </p:cNvSpPr>
          <p:nvPr>
            <p:ph type="title"/>
          </p:nvPr>
        </p:nvSpPr>
        <p:spPr>
          <a:xfrm>
            <a:off x="0" y="304800"/>
            <a:ext cx="8839200" cy="457200"/>
          </a:xfrm>
          <a:prstGeom prst="rect">
            <a:avLst/>
          </a:prstGeom>
        </p:spPr>
        <p:txBody>
          <a:bodyPr/>
          <a:lstStyle>
            <a:lvl1pPr>
              <a:defRPr sz="2800" i="1"/>
            </a:lvl1pPr>
          </a:lstStyle>
          <a:p>
            <a:r>
              <a:rPr lang="en-US" dirty="0" smtClean="0"/>
              <a:t>Click to edit Master title style</a:t>
            </a:r>
            <a:endParaRPr lang="en-US" dirty="0"/>
          </a:p>
        </p:txBody>
      </p:sp>
      <p:sp>
        <p:nvSpPr>
          <p:cNvPr id="14" name="Rectangle 3"/>
          <p:cNvSpPr>
            <a:spLocks noGrp="1" noChangeArrowheads="1"/>
          </p:cNvSpPr>
          <p:nvPr>
            <p:ph type="sldNum" sz="quarter" idx="15"/>
          </p:nvPr>
        </p:nvSpPr>
        <p:spPr>
          <a:xfrm>
            <a:off x="8534400" y="6524625"/>
            <a:ext cx="596900" cy="304800"/>
          </a:xfrm>
        </p:spPr>
        <p:txBody>
          <a:bodyPr/>
          <a:lstStyle>
            <a:lvl1pPr fontAlgn="base">
              <a:spcBef>
                <a:spcPct val="0"/>
              </a:spcBef>
              <a:spcAft>
                <a:spcPct val="0"/>
              </a:spcAft>
              <a:defRPr>
                <a:cs typeface="Arial" pitchFamily="34" charset="0"/>
              </a:defRPr>
            </a:lvl1pPr>
          </a:lstStyle>
          <a:p>
            <a:pPr>
              <a:defRPr/>
            </a:pPr>
            <a:fld id="{E0F774EC-B5DC-4ADF-BF48-8700834C4AB0}"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815161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3352800"/>
            <a:ext cx="37449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0" y="2682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defRPr/>
            </a:pPr>
            <a:r>
              <a:rPr lang="en-US" altLang="en-US" sz="3600" b="1" i="1" smtClean="0">
                <a:solidFill>
                  <a:srgbClr val="000000"/>
                </a:solidFill>
              </a:rPr>
              <a:t>United States Air Force Reserve</a:t>
            </a:r>
          </a:p>
        </p:txBody>
      </p:sp>
      <p:sp>
        <p:nvSpPr>
          <p:cNvPr id="7" name="Text Box 3"/>
          <p:cNvSpPr txBox="1">
            <a:spLocks noChangeArrowheads="1"/>
          </p:cNvSpPr>
          <p:nvPr userDrawn="1"/>
        </p:nvSpPr>
        <p:spPr bwMode="auto">
          <a:xfrm>
            <a:off x="1270000" y="990600"/>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en-US" sz="2000" b="1" i="1" smtClean="0">
                <a:solidFill>
                  <a:srgbClr val="000000"/>
                </a:solidFill>
                <a:latin typeface="Century Schoolbook" panose="02040604050505020304" pitchFamily="18" charset="0"/>
              </a:rPr>
              <a:t>I n t e g r i t y  -  S e r v i c e  -  E x c e l l e n c e</a:t>
            </a:r>
          </a:p>
        </p:txBody>
      </p:sp>
      <p:sp>
        <p:nvSpPr>
          <p:cNvPr id="8"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Rectangle 15"/>
          <p:cNvSpPr>
            <a:spLocks noGrp="1" noChangeArrowheads="1"/>
          </p:cNvSpPr>
          <p:nvPr>
            <p:ph type="ctrTitle"/>
          </p:nvPr>
        </p:nvSpPr>
        <p:spPr>
          <a:xfrm>
            <a:off x="276227" y="1524000"/>
            <a:ext cx="8486775" cy="1600200"/>
          </a:xfrm>
          <a:prstGeom prst="rect">
            <a:avLst/>
          </a:prstGeom>
        </p:spPr>
        <p:txBody>
          <a:bodyPr anchor="ctr"/>
          <a:lstStyle>
            <a:lvl1pPr algn="ctr">
              <a:defRPr sz="4400" i="0"/>
            </a:lvl1pPr>
          </a:lstStyle>
          <a:p>
            <a:r>
              <a:rPr lang="en-US" dirty="0"/>
              <a:t>Click to edit Master title style</a:t>
            </a:r>
          </a:p>
        </p:txBody>
      </p:sp>
      <p:sp>
        <p:nvSpPr>
          <p:cNvPr id="9" name="Rectangle 1033"/>
          <p:cNvSpPr>
            <a:spLocks noGrp="1" noChangeArrowheads="1"/>
          </p:cNvSpPr>
          <p:nvPr>
            <p:ph type="subTitle" idx="1"/>
          </p:nvPr>
        </p:nvSpPr>
        <p:spPr>
          <a:xfrm>
            <a:off x="4095751" y="3924300"/>
            <a:ext cx="4495800" cy="1047750"/>
          </a:xfrm>
          <a:prstGeom prst="rect">
            <a:avLst/>
          </a:prstGeom>
        </p:spPr>
        <p:txBody>
          <a:bodyPr/>
          <a:lstStyle>
            <a:lvl1pPr marL="0" indent="0" algn="ctr">
              <a:buFont typeface="Wingdings" pitchFamily="2" charset="2"/>
              <a:buNone/>
              <a:defRPr sz="2000"/>
            </a:lvl1pPr>
          </a:lstStyle>
          <a:p>
            <a:r>
              <a:rPr lang="en-US" dirty="0"/>
              <a:t>Click to edit Master subtitle </a:t>
            </a:r>
            <a:r>
              <a:rPr lang="en-US" dirty="0" smtClean="0"/>
              <a:t>style</a:t>
            </a:r>
          </a:p>
        </p:txBody>
      </p:sp>
      <p:sp>
        <p:nvSpPr>
          <p:cNvPr id="10"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8B693F02-0792-4677-8120-0ACCEAB9C97B}" type="slidenum">
              <a:rPr lang="en-US"/>
              <a:pPr>
                <a:defRPr/>
              </a:pPr>
              <a:t>‹#›</a:t>
            </a:fld>
            <a:endParaRPr lang="en-US">
              <a:solidFill>
                <a:srgbClr val="808080"/>
              </a:solidFill>
            </a:endParaRPr>
          </a:p>
        </p:txBody>
      </p:sp>
    </p:spTree>
    <p:extLst>
      <p:ext uri="{BB962C8B-B14F-4D97-AF65-F5344CB8AC3E}">
        <p14:creationId xmlns:p14="http://schemas.microsoft.com/office/powerpoint/2010/main" val="1339002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447800" y="152401"/>
            <a:ext cx="7315200" cy="816428"/>
          </a:xfrm>
          <a:prstGeom prst="rect">
            <a:avLst/>
          </a:prstGeom>
        </p:spPr>
        <p:txBody>
          <a:bodyPr anchor="b" anchorCtr="0"/>
          <a:lstStyle>
            <a:lvl1pPr>
              <a:defRPr sz="2800" i="1"/>
            </a:lvl1pPr>
          </a:lstStyle>
          <a:p>
            <a:r>
              <a:rPr lang="en-US" dirty="0" smtClean="0"/>
              <a:t>Click to edit Master title style</a:t>
            </a:r>
            <a:endParaRPr lang="en-US" dirty="0"/>
          </a:p>
        </p:txBody>
      </p:sp>
      <p:sp>
        <p:nvSpPr>
          <p:cNvPr id="9" name="Content Placeholder 2"/>
          <p:cNvSpPr>
            <a:spLocks noGrp="1"/>
          </p:cNvSpPr>
          <p:nvPr>
            <p:ph sz="half" idx="1"/>
          </p:nvPr>
        </p:nvSpPr>
        <p:spPr>
          <a:xfrm>
            <a:off x="228600" y="1295400"/>
            <a:ext cx="8534400" cy="5105400"/>
          </a:xfrm>
          <a:prstGeom prst="rect">
            <a:avLst/>
          </a:prstGeom>
        </p:spPr>
        <p:txBody>
          <a:bodyPr/>
          <a:lstStyle>
            <a:lvl1pPr marL="228600" indent="-228600">
              <a:spcBef>
                <a:spcPts val="1200"/>
              </a:spcBef>
              <a:buClr>
                <a:srgbClr val="000066"/>
              </a:buClr>
              <a:buSzPct val="100000"/>
              <a:buFont typeface="Wingdings" pitchFamily="2" charset="2"/>
              <a:buChar char="§"/>
              <a:defRPr sz="2400" b="0"/>
            </a:lvl1pPr>
            <a:lvl2pPr marL="228600" indent="-228600">
              <a:spcBef>
                <a:spcPts val="600"/>
              </a:spcBef>
              <a:buClr>
                <a:srgbClr val="000066"/>
              </a:buClr>
              <a:buSzPct val="100000"/>
              <a:buFont typeface="Wingdings" pitchFamily="2" charset="2"/>
              <a:buChar char="§"/>
              <a:defRPr sz="2200"/>
            </a:lvl2pPr>
            <a:lvl3pPr marL="457200" indent="-228600">
              <a:spcBef>
                <a:spcPts val="600"/>
              </a:spcBef>
              <a:buClr>
                <a:srgbClr val="000066"/>
              </a:buClr>
              <a:buSzPct val="100000"/>
              <a:buFont typeface="Wingdings" pitchFamily="2" charset="2"/>
              <a:buChar char="§"/>
              <a:defRPr sz="2000" b="0"/>
            </a:lvl3pPr>
            <a:lvl4pPr marL="685800" indent="-228600">
              <a:buClr>
                <a:srgbClr val="000066"/>
              </a:buClr>
              <a:buSzPct val="100000"/>
              <a:buFont typeface="Wingdings" panose="05000000000000000000" pitchFamily="2" charset="2"/>
              <a:buChar char="§"/>
              <a:defRPr sz="1800" b="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2"/>
            <a:r>
              <a:rPr lang="en-US" dirty="0" smtClean="0"/>
              <a:t>Second level</a:t>
            </a:r>
          </a:p>
          <a:p>
            <a:pPr lvl="3"/>
            <a:r>
              <a:rPr lang="en-US" dirty="0" smtClean="0"/>
              <a:t>Third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4220A8FD-F448-4EEA-B13B-6DBEBEF9D0D8}" type="slidenum">
              <a:rPr lang="en-US"/>
              <a:pPr>
                <a:defRPr/>
              </a:pPr>
              <a:t>‹#›</a:t>
            </a:fld>
            <a:endParaRPr lang="en-US">
              <a:solidFill>
                <a:srgbClr val="808080"/>
              </a:solidFill>
            </a:endParaRPr>
          </a:p>
        </p:txBody>
      </p:sp>
    </p:spTree>
    <p:extLst>
      <p:ext uri="{BB962C8B-B14F-4D97-AF65-F5344CB8AC3E}">
        <p14:creationId xmlns:p14="http://schemas.microsoft.com/office/powerpoint/2010/main" val="4145162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1066800"/>
            <a:ext cx="4122739"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51366" y="1066800"/>
            <a:ext cx="4122737"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5"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2841367B-2139-4DBE-8BF2-93D87A2FB302}" type="slidenum">
              <a:rPr lang="en-US"/>
              <a:pPr>
                <a:defRPr/>
              </a:pPr>
              <a:t>‹#›</a:t>
            </a:fld>
            <a:endParaRPr lang="en-US">
              <a:solidFill>
                <a:srgbClr val="808080"/>
              </a:solidFill>
            </a:endParaRPr>
          </a:p>
        </p:txBody>
      </p:sp>
    </p:spTree>
    <p:extLst>
      <p:ext uri="{BB962C8B-B14F-4D97-AF65-F5344CB8AC3E}">
        <p14:creationId xmlns:p14="http://schemas.microsoft.com/office/powerpoint/2010/main" val="2029599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0668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1752602"/>
            <a:ext cx="4040188"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3" y="10668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3" y="1752602"/>
            <a:ext cx="4041775"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7"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BF5BB9BB-A1D1-455B-8947-457E515CAB94}" type="slidenum">
              <a:rPr lang="en-US"/>
              <a:pPr>
                <a:defRPr/>
              </a:pPr>
              <a:t>‹#›</a:t>
            </a:fld>
            <a:endParaRPr lang="en-US">
              <a:solidFill>
                <a:srgbClr val="808080"/>
              </a:solidFill>
            </a:endParaRPr>
          </a:p>
        </p:txBody>
      </p:sp>
    </p:spTree>
    <p:extLst>
      <p:ext uri="{BB962C8B-B14F-4D97-AF65-F5344CB8AC3E}">
        <p14:creationId xmlns:p14="http://schemas.microsoft.com/office/powerpoint/2010/main" val="2901223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1447800" y="304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defRPr/>
            </a:pPr>
            <a:r>
              <a:rPr lang="en-US" altLang="en-US" sz="2800" b="1" i="1" smtClean="0">
                <a:solidFill>
                  <a:srgbClr val="151C77"/>
                </a:solidFill>
              </a:rPr>
              <a:t>Click to edit Master title style</a:t>
            </a:r>
          </a:p>
        </p:txBody>
      </p:sp>
      <p:sp>
        <p:nvSpPr>
          <p:cNvPr id="2" name="Title 1"/>
          <p:cNvSpPr>
            <a:spLocks noGrp="1"/>
          </p:cNvSpPr>
          <p:nvPr>
            <p:ph type="title"/>
          </p:nvPr>
        </p:nvSpPr>
        <p:spPr>
          <a:xfrm>
            <a:off x="457202" y="10668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066800"/>
            <a:ext cx="5111751"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2" y="2286000"/>
            <a:ext cx="3008313" cy="4114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7"/>
          <p:cNvSpPr>
            <a:spLocks noGrp="1" noChangeArrowheads="1"/>
          </p:cNvSpPr>
          <p:nvPr>
            <p:ph type="dt" sz="half" idx="10"/>
          </p:nvPr>
        </p:nvSpPr>
        <p:spPr/>
        <p:txBody>
          <a:bodyPr/>
          <a:lstStyle>
            <a:lvl1pPr>
              <a:defRPr/>
            </a:lvl1pPr>
          </a:lstStyle>
          <a:p>
            <a:pPr>
              <a:defRPr/>
            </a:pPr>
            <a:endParaRPr lang="en-US"/>
          </a:p>
        </p:txBody>
      </p:sp>
      <p:sp>
        <p:nvSpPr>
          <p:cNvPr id="7" name="Rectangle 1028"/>
          <p:cNvSpPr>
            <a:spLocks noGrp="1" noChangeArrowheads="1"/>
          </p:cNvSpPr>
          <p:nvPr>
            <p:ph type="sldNum" sz="quarter" idx="11"/>
          </p:nvPr>
        </p:nvSpPr>
        <p:spPr/>
        <p:txBody>
          <a:bodyPr/>
          <a:lstStyle>
            <a:lvl1pPr>
              <a:defRPr/>
            </a:lvl1pPr>
          </a:lstStyle>
          <a:p>
            <a:pPr>
              <a:defRPr/>
            </a:pPr>
            <a:fld id="{2A5ADF48-950D-4DBE-87B8-0B8B5CE4EDED}" type="slidenum">
              <a:rPr lang="en-US"/>
              <a:pPr>
                <a:defRPr/>
              </a:pPr>
              <a:t>‹#›</a:t>
            </a:fld>
            <a:endParaRPr lang="en-US">
              <a:solidFill>
                <a:srgbClr val="808080"/>
              </a:solidFill>
            </a:endParaRPr>
          </a:p>
        </p:txBody>
      </p:sp>
    </p:spTree>
    <p:extLst>
      <p:ext uri="{BB962C8B-B14F-4D97-AF65-F5344CB8AC3E}">
        <p14:creationId xmlns:p14="http://schemas.microsoft.com/office/powerpoint/2010/main" val="18022920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3"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A55A5DC8-2A0D-4C2C-AAD7-B2DA7F20B7B9}" type="slidenum">
              <a:rPr lang="en-US"/>
              <a:pPr>
                <a:defRPr/>
              </a:pPr>
              <a:t>‹#›</a:t>
            </a:fld>
            <a:endParaRPr lang="en-US">
              <a:solidFill>
                <a:srgbClr val="808080"/>
              </a:solidFill>
            </a:endParaRPr>
          </a:p>
        </p:txBody>
      </p:sp>
    </p:spTree>
    <p:extLst>
      <p:ext uri="{BB962C8B-B14F-4D97-AF65-F5344CB8AC3E}">
        <p14:creationId xmlns:p14="http://schemas.microsoft.com/office/powerpoint/2010/main" val="2149160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1447800" y="304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defRPr/>
            </a:pPr>
            <a:r>
              <a:rPr lang="en-US" altLang="en-US" sz="2800" b="1" i="1" smtClean="0">
                <a:solidFill>
                  <a:srgbClr val="151C77"/>
                </a:solidFill>
              </a:rPr>
              <a:t>Click to edit Master title style</a:t>
            </a:r>
          </a:p>
        </p:txBody>
      </p:sp>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600" y="1143001"/>
            <a:ext cx="5526088"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7"/>
          <p:cNvSpPr>
            <a:spLocks noGrp="1" noChangeArrowheads="1"/>
          </p:cNvSpPr>
          <p:nvPr>
            <p:ph type="dt" sz="half" idx="10"/>
          </p:nvPr>
        </p:nvSpPr>
        <p:spPr/>
        <p:txBody>
          <a:bodyPr/>
          <a:lstStyle>
            <a:lvl1pPr>
              <a:defRPr/>
            </a:lvl1pPr>
          </a:lstStyle>
          <a:p>
            <a:pPr>
              <a:defRPr/>
            </a:pPr>
            <a:endParaRPr lang="en-US"/>
          </a:p>
        </p:txBody>
      </p:sp>
      <p:sp>
        <p:nvSpPr>
          <p:cNvPr id="7" name="Rectangle 1028"/>
          <p:cNvSpPr>
            <a:spLocks noGrp="1" noChangeArrowheads="1"/>
          </p:cNvSpPr>
          <p:nvPr>
            <p:ph type="sldNum" sz="quarter" idx="11"/>
          </p:nvPr>
        </p:nvSpPr>
        <p:spPr/>
        <p:txBody>
          <a:bodyPr/>
          <a:lstStyle>
            <a:lvl1pPr>
              <a:defRPr/>
            </a:lvl1pPr>
          </a:lstStyle>
          <a:p>
            <a:pPr>
              <a:defRPr/>
            </a:pPr>
            <a:fld id="{2BE29EA3-9F6D-461A-9F22-E9B5103CAD52}" type="slidenum">
              <a:rPr lang="en-US"/>
              <a:pPr>
                <a:defRPr/>
              </a:pPr>
              <a:t>‹#›</a:t>
            </a:fld>
            <a:endParaRPr lang="en-US">
              <a:solidFill>
                <a:srgbClr val="808080"/>
              </a:solidFill>
            </a:endParaRPr>
          </a:p>
        </p:txBody>
      </p:sp>
    </p:spTree>
    <p:extLst>
      <p:ext uri="{BB962C8B-B14F-4D97-AF65-F5344CB8AC3E}">
        <p14:creationId xmlns:p14="http://schemas.microsoft.com/office/powerpoint/2010/main" val="437900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81000" y="1066800"/>
            <a:ext cx="8382000" cy="52578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F67B6234-CEE8-447E-8413-646D5E5DC69E}" type="slidenum">
              <a:rPr lang="en-US"/>
              <a:pPr>
                <a:defRPr/>
              </a:pPr>
              <a:t>‹#›</a:t>
            </a:fld>
            <a:endParaRPr lang="en-US">
              <a:solidFill>
                <a:srgbClr val="808080"/>
              </a:solidFill>
            </a:endParaRPr>
          </a:p>
        </p:txBody>
      </p:sp>
    </p:spTree>
    <p:extLst>
      <p:ext uri="{BB962C8B-B14F-4D97-AF65-F5344CB8AC3E}">
        <p14:creationId xmlns:p14="http://schemas.microsoft.com/office/powerpoint/2010/main" val="248698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7"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80B85606-896D-459D-BC63-2D4BA43FD67B}" type="slidenum">
              <a:rPr lang="en-US"/>
              <a:pPr>
                <a:defRPr/>
              </a:pPr>
              <a:t>‹#›</a:t>
            </a:fld>
            <a:endParaRPr lang="en-US">
              <a:solidFill>
                <a:schemeClr val="bg2"/>
              </a:solidFill>
            </a:endParaRPr>
          </a:p>
        </p:txBody>
      </p:sp>
    </p:spTree>
    <p:extLst>
      <p:ext uri="{BB962C8B-B14F-4D97-AF65-F5344CB8AC3E}">
        <p14:creationId xmlns:p14="http://schemas.microsoft.com/office/powerpoint/2010/main" val="1298146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Vertical Text Placeholder 2"/>
          <p:cNvSpPr>
            <a:spLocks noGrp="1"/>
          </p:cNvSpPr>
          <p:nvPr>
            <p:ph type="body" orient="vert" idx="12"/>
          </p:nvPr>
        </p:nvSpPr>
        <p:spPr>
          <a:xfrm>
            <a:off x="381001" y="1066800"/>
            <a:ext cx="6172200" cy="51816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Vertical Title 1"/>
          <p:cNvSpPr>
            <a:spLocks noGrp="1"/>
          </p:cNvSpPr>
          <p:nvPr>
            <p:ph type="title" orient="vert"/>
          </p:nvPr>
        </p:nvSpPr>
        <p:spPr>
          <a:xfrm>
            <a:off x="6675437" y="1066800"/>
            <a:ext cx="2011363" cy="5181600"/>
          </a:xfrm>
          <a:prstGeom prst="rect">
            <a:avLst/>
          </a:prstGeom>
        </p:spPr>
        <p:txBody>
          <a:bodyPr vert="eaVert"/>
          <a:lstStyle>
            <a:lvl1pPr>
              <a:defRPr sz="2800"/>
            </a:lvl1pPr>
          </a:lstStyle>
          <a:p>
            <a:r>
              <a:rPr lang="en-US" dirty="0" smtClean="0"/>
              <a:t>Click to edit Master title style</a:t>
            </a:r>
            <a:endParaRPr lang="en-US" dirty="0"/>
          </a:p>
        </p:txBody>
      </p:sp>
      <p:sp>
        <p:nvSpPr>
          <p:cNvPr id="4" name="Rectangle 1027"/>
          <p:cNvSpPr>
            <a:spLocks noGrp="1" noChangeArrowheads="1"/>
          </p:cNvSpPr>
          <p:nvPr>
            <p:ph type="dt" sz="half" idx="13"/>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4"/>
          </p:nvPr>
        </p:nvSpPr>
        <p:spPr>
          <a:ln/>
        </p:spPr>
        <p:txBody>
          <a:bodyPr/>
          <a:lstStyle>
            <a:lvl1pPr>
              <a:defRPr/>
            </a:lvl1pPr>
          </a:lstStyle>
          <a:p>
            <a:pPr>
              <a:defRPr/>
            </a:pPr>
            <a:fld id="{3D2AD4C6-FBDB-44A4-B5D9-7681AA0CE09B}" type="slidenum">
              <a:rPr lang="en-US"/>
              <a:pPr>
                <a:defRPr/>
              </a:pPr>
              <a:t>‹#›</a:t>
            </a:fld>
            <a:endParaRPr lang="en-US">
              <a:solidFill>
                <a:srgbClr val="808080"/>
              </a:solidFill>
            </a:endParaRPr>
          </a:p>
        </p:txBody>
      </p:sp>
    </p:spTree>
    <p:extLst>
      <p:ext uri="{BB962C8B-B14F-4D97-AF65-F5344CB8AC3E}">
        <p14:creationId xmlns:p14="http://schemas.microsoft.com/office/powerpoint/2010/main" val="2188221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49B98515-0783-41CF-9415-8963F464A042}" type="slidenum">
              <a:rPr lang="en-US"/>
              <a:pPr>
                <a:defRPr/>
              </a:pPr>
              <a:t>‹#›</a:t>
            </a:fld>
            <a:endParaRPr lang="en-US">
              <a:solidFill>
                <a:srgbClr val="808080"/>
              </a:solidFill>
            </a:endParaRPr>
          </a:p>
        </p:txBody>
      </p:sp>
    </p:spTree>
    <p:extLst>
      <p:ext uri="{BB962C8B-B14F-4D97-AF65-F5344CB8AC3E}">
        <p14:creationId xmlns:p14="http://schemas.microsoft.com/office/powerpoint/2010/main" val="4110879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 Box 5"/>
          <p:cNvSpPr txBox="1">
            <a:spLocks noChangeArrowheads="1"/>
          </p:cNvSpPr>
          <p:nvPr userDrawn="1"/>
        </p:nvSpPr>
        <p:spPr bwMode="auto">
          <a:xfrm>
            <a:off x="0" y="2682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defRPr/>
            </a:pPr>
            <a:r>
              <a:rPr lang="en-US" altLang="en-US" sz="3600" b="1" i="1" smtClean="0">
                <a:solidFill>
                  <a:srgbClr val="000000"/>
                </a:solidFill>
              </a:rPr>
              <a:t>United States Air Force Reserve</a:t>
            </a:r>
          </a:p>
        </p:txBody>
      </p:sp>
      <p:sp>
        <p:nvSpPr>
          <p:cNvPr id="5" name="Text Box 3"/>
          <p:cNvSpPr txBox="1">
            <a:spLocks noChangeArrowheads="1"/>
          </p:cNvSpPr>
          <p:nvPr userDrawn="1"/>
        </p:nvSpPr>
        <p:spPr bwMode="auto">
          <a:xfrm>
            <a:off x="1270000" y="990600"/>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en-US" sz="2000" b="1" i="1" smtClean="0">
                <a:solidFill>
                  <a:srgbClr val="000000"/>
                </a:solidFill>
                <a:latin typeface="Century Schoolbook" panose="02040604050505020304" pitchFamily="18" charset="0"/>
              </a:rPr>
              <a:t>I n t e g r i t y  -  S e r v i c e  -  E x c e l l e n c e</a:t>
            </a:r>
          </a:p>
        </p:txBody>
      </p:sp>
      <p:pic>
        <p:nvPicPr>
          <p:cNvPr id="6"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3352800"/>
            <a:ext cx="37449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Rectangle 15"/>
          <p:cNvSpPr>
            <a:spLocks noGrp="1" noChangeArrowheads="1"/>
          </p:cNvSpPr>
          <p:nvPr>
            <p:ph type="ctrTitle"/>
          </p:nvPr>
        </p:nvSpPr>
        <p:spPr>
          <a:xfrm>
            <a:off x="276225" y="1524000"/>
            <a:ext cx="8486775" cy="1600200"/>
          </a:xfrm>
          <a:prstGeom prst="rect">
            <a:avLst/>
          </a:prstGeom>
        </p:spPr>
        <p:txBody>
          <a:bodyPr anchor="ctr"/>
          <a:lstStyle>
            <a:lvl1pPr algn="ctr">
              <a:defRPr sz="4400" i="0"/>
            </a:lvl1pPr>
          </a:lstStyle>
          <a:p>
            <a:r>
              <a:rPr lang="en-US" dirty="0"/>
              <a:t>Click to edit Master title style</a:t>
            </a:r>
          </a:p>
        </p:txBody>
      </p:sp>
      <p:sp>
        <p:nvSpPr>
          <p:cNvPr id="8" name="Slide Number Placeholder 4"/>
          <p:cNvSpPr>
            <a:spLocks noGrp="1"/>
          </p:cNvSpPr>
          <p:nvPr userDrawn="1">
            <p:ph type="sldNum" sz="quarter" idx="10"/>
          </p:nvPr>
        </p:nvSpPr>
        <p:spPr>
          <a:xfrm>
            <a:off x="8664575" y="6524625"/>
            <a:ext cx="433388" cy="304800"/>
          </a:xfrm>
        </p:spPr>
        <p:txBody>
          <a:bodyPr/>
          <a:lstStyle>
            <a:lvl1pPr>
              <a:defRPr/>
            </a:lvl1pPr>
          </a:lstStyle>
          <a:p>
            <a:pPr>
              <a:defRPr/>
            </a:pPr>
            <a:fld id="{D9C57A28-F652-4BD7-BE13-71896B62CA49}"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769142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fontAlgn="base">
              <a:spcBef>
                <a:spcPct val="0"/>
              </a:spcBef>
              <a:spcAft>
                <a:spcPct val="0"/>
              </a:spcAft>
              <a:defRPr>
                <a:cs typeface="Arial" pitchFamily="34" charset="0"/>
              </a:defRPr>
            </a:lvl1pPr>
          </a:lstStyle>
          <a:p>
            <a:pPr>
              <a:defRPr/>
            </a:pPr>
            <a:fld id="{786527BA-7FB4-4AD3-BAE7-700AB68747FE}" type="slidenum">
              <a:rPr lang="en-US"/>
              <a:pPr>
                <a:defRPr/>
              </a:pPr>
              <a:t>‹#›</a:t>
            </a:fld>
            <a:endParaRPr lang="en-US">
              <a:solidFill>
                <a:srgbClr val="808080"/>
              </a:solidFill>
            </a:endParaRPr>
          </a:p>
        </p:txBody>
      </p:sp>
    </p:spTree>
    <p:extLst>
      <p:ext uri="{BB962C8B-B14F-4D97-AF65-F5344CB8AC3E}">
        <p14:creationId xmlns:p14="http://schemas.microsoft.com/office/powerpoint/2010/main" val="3909287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a:prstGeom prst="rect">
            <a:avLst/>
          </a:prstGeo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4AB72067-8450-44D6-BBE2-323CFB8EA58A}" type="slidenum">
              <a:rPr lang="en-US"/>
              <a:pPr>
                <a:defRPr/>
              </a:pPr>
              <a:t>‹#›</a:t>
            </a:fld>
            <a:endParaRPr lang="en-US">
              <a:solidFill>
                <a:srgbClr val="808080"/>
              </a:solidFill>
            </a:endParaRPr>
          </a:p>
        </p:txBody>
      </p:sp>
    </p:spTree>
    <p:extLst>
      <p:ext uri="{BB962C8B-B14F-4D97-AF65-F5344CB8AC3E}">
        <p14:creationId xmlns:p14="http://schemas.microsoft.com/office/powerpoint/2010/main" val="12859439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31913" y="0"/>
            <a:ext cx="7086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00100" y="1536700"/>
            <a:ext cx="8131175" cy="4324350"/>
          </a:xfrm>
          <a:prstGeom prst="rect">
            <a:avLst/>
          </a:prstGeom>
        </p:spPr>
        <p:txBody>
          <a:bodyPr/>
          <a:lstStyle/>
          <a:p>
            <a:pPr lvl="0"/>
            <a:endParaRPr lang="en-US" noProof="0"/>
          </a:p>
        </p:txBody>
      </p:sp>
      <p:sp>
        <p:nvSpPr>
          <p:cNvPr id="4" name="Rectangle 1027"/>
          <p:cNvSpPr>
            <a:spLocks noGrp="1" noChangeArrowheads="1"/>
          </p:cNvSpPr>
          <p:nvPr>
            <p:ph type="dt" sz="half" idx="10"/>
          </p:nvPr>
        </p:nvSpPr>
        <p:spPr/>
        <p:txBody>
          <a:bodyPr/>
          <a:lstStyle>
            <a:lvl1pPr>
              <a:defRPr/>
            </a:lvl1pPr>
          </a:lstStyle>
          <a:p>
            <a:pPr>
              <a:defRPr/>
            </a:pPr>
            <a:fld id="{2CC4C93D-A6B5-466E-A307-E27731E1E13C}" type="datetime1">
              <a:rPr lang="en-US"/>
              <a:pPr>
                <a:defRPr/>
              </a:pPr>
              <a:t>12/8/2017</a:t>
            </a:fld>
            <a:endParaRPr lang="en-US"/>
          </a:p>
        </p:txBody>
      </p:sp>
      <p:sp>
        <p:nvSpPr>
          <p:cNvPr id="5" name="Rectangle 1028"/>
          <p:cNvSpPr>
            <a:spLocks noGrp="1" noChangeArrowheads="1"/>
          </p:cNvSpPr>
          <p:nvPr>
            <p:ph type="sldNum" sz="quarter" idx="11"/>
          </p:nvPr>
        </p:nvSpPr>
        <p:spPr/>
        <p:txBody>
          <a:bodyPr/>
          <a:lstStyle>
            <a:lvl1pPr>
              <a:defRPr/>
            </a:lvl1pPr>
          </a:lstStyle>
          <a:p>
            <a:pPr>
              <a:defRPr/>
            </a:pPr>
            <a:fld id="{A7407DEA-8D46-4393-8C5B-F72C26832155}"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194647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Quad chart template">
    <p:spTree>
      <p:nvGrpSpPr>
        <p:cNvPr id="1" name=""/>
        <p:cNvGrpSpPr/>
        <p:nvPr/>
      </p:nvGrpSpPr>
      <p:grpSpPr>
        <a:xfrm>
          <a:off x="0" y="0"/>
          <a:ext cx="0" cy="0"/>
          <a:chOff x="0" y="0"/>
          <a:chExt cx="0" cy="0"/>
        </a:xfrm>
      </p:grpSpPr>
      <p:sp>
        <p:nvSpPr>
          <p:cNvPr id="5" name="Title 1"/>
          <p:cNvSpPr>
            <a:spLocks noGrp="1"/>
          </p:cNvSpPr>
          <p:nvPr>
            <p:ph type="title"/>
          </p:nvPr>
        </p:nvSpPr>
        <p:spPr>
          <a:xfrm>
            <a:off x="1331913" y="0"/>
            <a:ext cx="7086600" cy="1021080"/>
          </a:xfrm>
          <a:prstGeom prst="rect">
            <a:avLst/>
          </a:prstGeom>
        </p:spPr>
        <p:txBody>
          <a:bodyPr/>
          <a:lstStyle>
            <a:lvl1pPr>
              <a:defRPr sz="3200" i="0">
                <a:latin typeface="+mn-lt"/>
              </a:defRPr>
            </a:lvl1pPr>
          </a:lstStyle>
          <a:p>
            <a:r>
              <a:rPr lang="en-US" dirty="0"/>
              <a:t>Click to edit Master title style</a:t>
            </a:r>
          </a:p>
        </p:txBody>
      </p:sp>
      <p:sp>
        <p:nvSpPr>
          <p:cNvPr id="3" name="Rectangle 1027"/>
          <p:cNvSpPr>
            <a:spLocks noGrp="1" noChangeArrowheads="1"/>
          </p:cNvSpPr>
          <p:nvPr>
            <p:ph type="dt" sz="half" idx="10"/>
          </p:nvPr>
        </p:nvSpPr>
        <p:spPr/>
        <p:txBody>
          <a:bodyPr/>
          <a:lstStyle>
            <a:lvl1pPr algn="ctr" eaLnBrk="0" hangingPunct="0">
              <a:defRPr>
                <a:solidFill>
                  <a:srgbClr val="000000"/>
                </a:solidFill>
                <a:cs typeface="+mn-cs"/>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B5176382-5DA1-4D5A-BDAA-876C1971B062}"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1975757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14375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276225" y="1504950"/>
            <a:ext cx="8397875" cy="4743450"/>
          </a:xfrm>
          <a:prstGeom prst="rect">
            <a:avLst/>
          </a:prstGeom>
        </p:spPr>
        <p:txBody>
          <a:bodyPr/>
          <a:lstStyle/>
          <a:p>
            <a:pPr lvl="0"/>
            <a:endParaRPr lang="en-US" noProof="0" dirty="0" smtClean="0"/>
          </a:p>
        </p:txBody>
      </p:sp>
      <p:sp>
        <p:nvSpPr>
          <p:cNvPr id="4" name="Rectangle 1028"/>
          <p:cNvSpPr>
            <a:spLocks noGrp="1" noChangeArrowheads="1"/>
          </p:cNvSpPr>
          <p:nvPr>
            <p:ph type="sldNum" sz="quarter" idx="10"/>
          </p:nvPr>
        </p:nvSpPr>
        <p:spPr/>
        <p:txBody>
          <a:bodyPr/>
          <a:lstStyle>
            <a:lvl1pPr>
              <a:defRPr b="1"/>
            </a:lvl1pPr>
          </a:lstStyle>
          <a:p>
            <a:pPr>
              <a:defRPr/>
            </a:pPr>
            <a:fld id="{CB7C7DE0-2E24-426B-A34F-07683B23AD55}"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142870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3352800"/>
            <a:ext cx="37449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0" y="2682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defRPr/>
            </a:pPr>
            <a:r>
              <a:rPr lang="en-US" altLang="en-US" sz="3600" b="1" i="1" smtClean="0">
                <a:solidFill>
                  <a:srgbClr val="000000"/>
                </a:solidFill>
              </a:rPr>
              <a:t>United States Air Force Reserve</a:t>
            </a:r>
          </a:p>
        </p:txBody>
      </p:sp>
      <p:sp>
        <p:nvSpPr>
          <p:cNvPr id="7" name="Text Box 3"/>
          <p:cNvSpPr txBox="1">
            <a:spLocks noChangeArrowheads="1"/>
          </p:cNvSpPr>
          <p:nvPr userDrawn="1"/>
        </p:nvSpPr>
        <p:spPr bwMode="auto">
          <a:xfrm>
            <a:off x="1270000" y="990600"/>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en-US" sz="2000" b="1" i="1" smtClean="0">
                <a:solidFill>
                  <a:srgbClr val="000000"/>
                </a:solidFill>
                <a:latin typeface="Century Schoolbook" panose="02040604050505020304" pitchFamily="18" charset="0"/>
              </a:rPr>
              <a:t>I n t e g r i t y  -  S e r v i c e  -  E x c e l l e n c e</a:t>
            </a:r>
          </a:p>
        </p:txBody>
      </p:sp>
      <p:sp>
        <p:nvSpPr>
          <p:cNvPr id="8"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Rectangle 15"/>
          <p:cNvSpPr>
            <a:spLocks noGrp="1" noChangeArrowheads="1"/>
          </p:cNvSpPr>
          <p:nvPr>
            <p:ph type="ctrTitle"/>
          </p:nvPr>
        </p:nvSpPr>
        <p:spPr>
          <a:xfrm>
            <a:off x="276227" y="1524000"/>
            <a:ext cx="8486775" cy="1600200"/>
          </a:xfrm>
          <a:prstGeom prst="rect">
            <a:avLst/>
          </a:prstGeom>
        </p:spPr>
        <p:txBody>
          <a:bodyPr anchor="ctr"/>
          <a:lstStyle>
            <a:lvl1pPr algn="ctr">
              <a:defRPr sz="4400" i="0"/>
            </a:lvl1pPr>
          </a:lstStyle>
          <a:p>
            <a:r>
              <a:rPr lang="en-US" dirty="0"/>
              <a:t>Click to edit Master title style</a:t>
            </a:r>
          </a:p>
        </p:txBody>
      </p:sp>
      <p:sp>
        <p:nvSpPr>
          <p:cNvPr id="9" name="Rectangle 1033"/>
          <p:cNvSpPr>
            <a:spLocks noGrp="1" noChangeArrowheads="1"/>
          </p:cNvSpPr>
          <p:nvPr>
            <p:ph type="subTitle" idx="1"/>
          </p:nvPr>
        </p:nvSpPr>
        <p:spPr>
          <a:xfrm>
            <a:off x="4095751" y="3924300"/>
            <a:ext cx="4495800" cy="1047750"/>
          </a:xfrm>
          <a:prstGeom prst="rect">
            <a:avLst/>
          </a:prstGeom>
        </p:spPr>
        <p:txBody>
          <a:bodyPr/>
          <a:lstStyle>
            <a:lvl1pPr marL="0" indent="0" algn="ctr">
              <a:buFont typeface="Wingdings" pitchFamily="2" charset="2"/>
              <a:buNone/>
              <a:defRPr sz="2000"/>
            </a:lvl1pPr>
          </a:lstStyle>
          <a:p>
            <a:r>
              <a:rPr lang="en-US" dirty="0"/>
              <a:t>Click to edit Master subtitle </a:t>
            </a:r>
            <a:r>
              <a:rPr lang="en-US" dirty="0" smtClean="0"/>
              <a:t>style</a:t>
            </a:r>
          </a:p>
        </p:txBody>
      </p:sp>
      <p:sp>
        <p:nvSpPr>
          <p:cNvPr id="10"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D33EA3F9-F13D-4F10-B1F8-F0F6342F393C}"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3928090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9" name="Content Placeholder 2"/>
          <p:cNvSpPr>
            <a:spLocks noGrp="1"/>
          </p:cNvSpPr>
          <p:nvPr>
            <p:ph sz="half" idx="1"/>
          </p:nvPr>
        </p:nvSpPr>
        <p:spPr>
          <a:xfrm>
            <a:off x="228600" y="1295400"/>
            <a:ext cx="8534400" cy="5105400"/>
          </a:xfrm>
          <a:prstGeom prst="rect">
            <a:avLst/>
          </a:prstGeom>
        </p:spPr>
        <p:txBody>
          <a:bodyPr/>
          <a:lstStyle>
            <a:lvl1pPr marL="228600" indent="-228600">
              <a:spcBef>
                <a:spcPts val="1200"/>
              </a:spcBef>
              <a:buClr>
                <a:srgbClr val="000066"/>
              </a:buClr>
              <a:buSzPct val="100000"/>
              <a:buFont typeface="Wingdings" pitchFamily="2" charset="2"/>
              <a:buChar char="§"/>
              <a:defRPr sz="2400"/>
            </a:lvl1pPr>
            <a:lvl2pPr marL="228600" indent="-228600">
              <a:spcBef>
                <a:spcPts val="600"/>
              </a:spcBef>
              <a:buClr>
                <a:srgbClr val="000066"/>
              </a:buClr>
              <a:buSzPct val="100000"/>
              <a:buFont typeface="Wingdings" pitchFamily="2" charset="2"/>
              <a:buChar char="§"/>
              <a:defRPr sz="2200"/>
            </a:lvl2pPr>
            <a:lvl3pPr marL="457200" indent="-228600">
              <a:spcBef>
                <a:spcPts val="600"/>
              </a:spcBef>
              <a:buClr>
                <a:srgbClr val="000066"/>
              </a:buClr>
              <a:buSzPct val="100000"/>
              <a:buFont typeface="Wingdings" pitchFamily="2" charset="2"/>
              <a:buChar char="§"/>
              <a:defRPr sz="2000"/>
            </a:lvl3pPr>
            <a:lvl4pPr marL="685800" indent="-228600">
              <a:buClr>
                <a:srgbClr val="000066"/>
              </a:buClr>
              <a:buSzPct val="100000"/>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2"/>
            <a:r>
              <a:rPr lang="en-US" dirty="0" smtClean="0"/>
              <a:t>Second level</a:t>
            </a:r>
          </a:p>
          <a:p>
            <a:pPr lvl="3"/>
            <a:r>
              <a:rPr lang="en-US" dirty="0" smtClean="0"/>
              <a:t>Third level</a:t>
            </a:r>
          </a:p>
        </p:txBody>
      </p:sp>
      <p:sp>
        <p:nvSpPr>
          <p:cNvPr id="4" name="Rectangle 1028"/>
          <p:cNvSpPr>
            <a:spLocks noGrp="1" noChangeArrowheads="1"/>
          </p:cNvSpPr>
          <p:nvPr>
            <p:ph type="sldNum" sz="quarter" idx="10"/>
          </p:nvPr>
        </p:nvSpPr>
        <p:spPr>
          <a:ln/>
        </p:spPr>
        <p:txBody>
          <a:bodyPr/>
          <a:lstStyle>
            <a:lvl1pPr>
              <a:defRPr/>
            </a:lvl1pPr>
          </a:lstStyle>
          <a:p>
            <a:pPr>
              <a:defRPr/>
            </a:pPr>
            <a:fld id="{B38CB362-69FB-4D43-B7C1-DF1FB837CD21}"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25543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C840FA15-240C-4362-9DDD-2432EB65C7B3}" type="slidenum">
              <a:rPr lang="en-US"/>
              <a:pPr>
                <a:defRPr/>
              </a:pPr>
              <a:t>‹#›</a:t>
            </a:fld>
            <a:endParaRPr lang="en-US">
              <a:solidFill>
                <a:schemeClr val="bg2"/>
              </a:solidFill>
            </a:endParaRPr>
          </a:p>
        </p:txBody>
      </p:sp>
    </p:spTree>
    <p:extLst>
      <p:ext uri="{BB962C8B-B14F-4D97-AF65-F5344CB8AC3E}">
        <p14:creationId xmlns:p14="http://schemas.microsoft.com/office/powerpoint/2010/main" val="22160030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1066800"/>
            <a:ext cx="4122739"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51366" y="1066800"/>
            <a:ext cx="4122737"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5" name="Rectangle 1028"/>
          <p:cNvSpPr>
            <a:spLocks noGrp="1" noChangeArrowheads="1"/>
          </p:cNvSpPr>
          <p:nvPr>
            <p:ph type="sldNum" sz="quarter" idx="10"/>
          </p:nvPr>
        </p:nvSpPr>
        <p:spPr>
          <a:ln/>
        </p:spPr>
        <p:txBody>
          <a:bodyPr/>
          <a:lstStyle>
            <a:lvl1pPr>
              <a:defRPr/>
            </a:lvl1pPr>
          </a:lstStyle>
          <a:p>
            <a:pPr>
              <a:defRPr/>
            </a:pPr>
            <a:fld id="{6C8512C8-F9AE-4AB0-8C8D-D8ED959044BC}"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2054141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0668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1752602"/>
            <a:ext cx="4040188"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72003" y="10668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3" y="1752602"/>
            <a:ext cx="4041775" cy="4373563"/>
          </a:xfrm>
          <a:prstGeom prst="rect">
            <a:avLst/>
          </a:prstGeom>
        </p:spPr>
        <p:txBody>
          <a:bodyPr/>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7" name="Rectangle 1028"/>
          <p:cNvSpPr>
            <a:spLocks noGrp="1" noChangeArrowheads="1"/>
          </p:cNvSpPr>
          <p:nvPr>
            <p:ph type="sldNum" sz="quarter" idx="10"/>
          </p:nvPr>
        </p:nvSpPr>
        <p:spPr>
          <a:ln/>
        </p:spPr>
        <p:txBody>
          <a:bodyPr/>
          <a:lstStyle>
            <a:lvl1pPr>
              <a:defRPr/>
            </a:lvl1pPr>
          </a:lstStyle>
          <a:p>
            <a:pPr>
              <a:defRPr/>
            </a:pPr>
            <a:fld id="{1CD6B0EB-D569-4397-B738-5F6A87FE94F2}"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149051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1447800" y="304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defRPr/>
            </a:pPr>
            <a:r>
              <a:rPr lang="en-US" altLang="en-US" sz="2800" b="1" i="1" smtClean="0">
                <a:solidFill>
                  <a:srgbClr val="151C77"/>
                </a:solidFill>
              </a:rPr>
              <a:t>Click to edit Master title style</a:t>
            </a:r>
          </a:p>
        </p:txBody>
      </p:sp>
      <p:sp>
        <p:nvSpPr>
          <p:cNvPr id="2" name="Title 1"/>
          <p:cNvSpPr>
            <a:spLocks noGrp="1"/>
          </p:cNvSpPr>
          <p:nvPr>
            <p:ph type="title"/>
          </p:nvPr>
        </p:nvSpPr>
        <p:spPr>
          <a:xfrm>
            <a:off x="457202" y="10668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066800"/>
            <a:ext cx="5111751" cy="5334000"/>
          </a:xfrm>
          <a:prstGeom prst="rect">
            <a:avLst/>
          </a:prstGeom>
        </p:spPr>
        <p:txBody>
          <a:bodyPr/>
          <a:lstStyle>
            <a:lvl1pPr>
              <a:spcBef>
                <a:spcPts val="1200"/>
              </a:spcBef>
              <a:buClrTx/>
              <a:buFont typeface="Arial" pitchFamily="34" charset="0"/>
              <a:buChar char="•"/>
              <a:defRPr sz="2400"/>
            </a:lvl1pPr>
            <a:lvl2pPr>
              <a:spcBef>
                <a:spcPts val="600"/>
              </a:spcBef>
              <a:buClrTx/>
              <a:buFont typeface="Arial" pitchFamily="34" charset="0"/>
              <a:buChar char="•"/>
              <a:defRPr sz="2200"/>
            </a:lvl2pPr>
            <a:lvl3pPr>
              <a:spcBef>
                <a:spcPts val="600"/>
              </a:spcBef>
              <a:buClrTx/>
              <a:buFont typeface="Arial" pitchFamily="34" charset="0"/>
              <a:buChar cha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2" y="2286000"/>
            <a:ext cx="3008313" cy="4114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8"/>
          <p:cNvSpPr>
            <a:spLocks noGrp="1" noChangeArrowheads="1"/>
          </p:cNvSpPr>
          <p:nvPr>
            <p:ph type="sldNum" sz="quarter" idx="10"/>
          </p:nvPr>
        </p:nvSpPr>
        <p:spPr/>
        <p:txBody>
          <a:bodyPr/>
          <a:lstStyle>
            <a:lvl1pPr>
              <a:defRPr/>
            </a:lvl1pPr>
          </a:lstStyle>
          <a:p>
            <a:pPr>
              <a:defRPr/>
            </a:pPr>
            <a:fld id="{D32D2253-10B6-4B97-BA37-49BD5A531515}"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695834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3" name="Rectangle 1028"/>
          <p:cNvSpPr>
            <a:spLocks noGrp="1" noChangeArrowheads="1"/>
          </p:cNvSpPr>
          <p:nvPr>
            <p:ph type="sldNum" sz="quarter" idx="10"/>
          </p:nvPr>
        </p:nvSpPr>
        <p:spPr>
          <a:ln/>
        </p:spPr>
        <p:txBody>
          <a:bodyPr/>
          <a:lstStyle>
            <a:lvl1pPr>
              <a:defRPr/>
            </a:lvl1pPr>
          </a:lstStyle>
          <a:p>
            <a:pPr>
              <a:defRPr/>
            </a:pPr>
            <a:fld id="{9D17888A-BD68-47F9-9152-DDC25253665F}"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2056098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1447800" y="304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defRPr/>
            </a:pPr>
            <a:r>
              <a:rPr lang="en-US" altLang="en-US" sz="2800" b="1" i="1" smtClean="0">
                <a:solidFill>
                  <a:srgbClr val="151C77"/>
                </a:solidFill>
              </a:rPr>
              <a:t>Click to edit Master title style</a:t>
            </a:r>
          </a:p>
        </p:txBody>
      </p:sp>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600" y="1143001"/>
            <a:ext cx="5526088"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1028"/>
          <p:cNvSpPr>
            <a:spLocks noGrp="1" noChangeArrowheads="1"/>
          </p:cNvSpPr>
          <p:nvPr>
            <p:ph type="sldNum" sz="quarter" idx="10"/>
          </p:nvPr>
        </p:nvSpPr>
        <p:spPr/>
        <p:txBody>
          <a:bodyPr/>
          <a:lstStyle>
            <a:lvl1pPr>
              <a:defRPr/>
            </a:lvl1pPr>
          </a:lstStyle>
          <a:p>
            <a:pPr>
              <a:defRPr/>
            </a:pPr>
            <a:fld id="{E99182FA-D975-4270-86DC-4366A7F82E12}"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0190060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81000" y="1066800"/>
            <a:ext cx="8382000" cy="52578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1447800" y="304800"/>
            <a:ext cx="7315200" cy="457200"/>
          </a:xfrm>
          <a:prstGeom prst="rect">
            <a:avLst/>
          </a:prstGeom>
        </p:spPr>
        <p:txBody>
          <a:bodyPr/>
          <a:lstStyle>
            <a:lvl1pPr>
              <a:defRPr sz="28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a:ln/>
        </p:spPr>
        <p:txBody>
          <a:bodyPr/>
          <a:lstStyle>
            <a:lvl1pPr>
              <a:defRPr/>
            </a:lvl1pPr>
          </a:lstStyle>
          <a:p>
            <a:pPr>
              <a:defRPr/>
            </a:pPr>
            <a:fld id="{D890396D-F2FC-44C5-963A-5B1ABEFC137D}"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516358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Vertical Text Placeholder 2"/>
          <p:cNvSpPr>
            <a:spLocks noGrp="1"/>
          </p:cNvSpPr>
          <p:nvPr>
            <p:ph type="body" orient="vert" idx="12"/>
          </p:nvPr>
        </p:nvSpPr>
        <p:spPr>
          <a:xfrm>
            <a:off x="381001" y="1066800"/>
            <a:ext cx="6172200" cy="5181600"/>
          </a:xfrm>
          <a:prstGeom prst="rect">
            <a:avLst/>
          </a:prstGeom>
        </p:spPr>
        <p:txBody>
          <a:bodyPr vert="eaVert"/>
          <a:lstStyle>
            <a:lvl1pPr>
              <a:buClrTx/>
              <a:buFont typeface="Arial" pitchFamily="34" charset="0"/>
              <a:buChar char="•"/>
              <a:defRPr sz="2400"/>
            </a:lvl1pPr>
            <a:lvl2pPr>
              <a:buClrTx/>
              <a:buFont typeface="Arial" pitchFamily="34" charset="0"/>
              <a:buChar char="•"/>
              <a:defRPr sz="2200"/>
            </a:lvl2pPr>
            <a:lvl3pPr>
              <a:buClrTx/>
              <a:buFont typeface="Arial"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Vertical Title 1"/>
          <p:cNvSpPr>
            <a:spLocks noGrp="1"/>
          </p:cNvSpPr>
          <p:nvPr>
            <p:ph type="title" orient="vert"/>
          </p:nvPr>
        </p:nvSpPr>
        <p:spPr>
          <a:xfrm>
            <a:off x="6675437" y="1066800"/>
            <a:ext cx="2011363" cy="5181600"/>
          </a:xfrm>
          <a:prstGeom prst="rect">
            <a:avLst/>
          </a:prstGeom>
        </p:spPr>
        <p:txBody>
          <a:bodyPr vert="eaVert"/>
          <a:lstStyle>
            <a:lvl1pPr>
              <a:defRPr sz="2800"/>
            </a:lvl1pPr>
          </a:lstStyle>
          <a:p>
            <a:r>
              <a:rPr lang="en-US" dirty="0" smtClean="0"/>
              <a:t>Click to edit Master title style</a:t>
            </a:r>
            <a:endParaRPr lang="en-US" dirty="0"/>
          </a:p>
        </p:txBody>
      </p:sp>
      <p:sp>
        <p:nvSpPr>
          <p:cNvPr id="4" name="Rectangle 1028"/>
          <p:cNvSpPr>
            <a:spLocks noGrp="1" noChangeArrowheads="1"/>
          </p:cNvSpPr>
          <p:nvPr>
            <p:ph type="sldNum" sz="quarter" idx="13"/>
          </p:nvPr>
        </p:nvSpPr>
        <p:spPr>
          <a:ln/>
        </p:spPr>
        <p:txBody>
          <a:bodyPr/>
          <a:lstStyle>
            <a:lvl1pPr>
              <a:defRPr/>
            </a:lvl1pPr>
          </a:lstStyle>
          <a:p>
            <a:pPr>
              <a:defRPr/>
            </a:pPr>
            <a:fld id="{05C12B5B-5BC8-4697-9AED-D5953C2A1EAE}"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546307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fld id="{0CD8E413-DDFC-41D7-8AED-0B56B2BA1136}"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885029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 Box 5"/>
          <p:cNvSpPr txBox="1">
            <a:spLocks noChangeArrowheads="1"/>
          </p:cNvSpPr>
          <p:nvPr userDrawn="1"/>
        </p:nvSpPr>
        <p:spPr bwMode="auto">
          <a:xfrm>
            <a:off x="0" y="2682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defRPr/>
            </a:pPr>
            <a:r>
              <a:rPr lang="en-US" altLang="en-US" sz="3600" b="1" i="1" smtClean="0">
                <a:solidFill>
                  <a:srgbClr val="000000"/>
                </a:solidFill>
              </a:rPr>
              <a:t>United States Air Force Reserve</a:t>
            </a:r>
          </a:p>
        </p:txBody>
      </p:sp>
      <p:sp>
        <p:nvSpPr>
          <p:cNvPr id="5" name="Text Box 3"/>
          <p:cNvSpPr txBox="1">
            <a:spLocks noChangeArrowheads="1"/>
          </p:cNvSpPr>
          <p:nvPr userDrawn="1"/>
        </p:nvSpPr>
        <p:spPr bwMode="auto">
          <a:xfrm>
            <a:off x="1270000" y="990600"/>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en-US" sz="2000" b="1" i="1" smtClean="0">
                <a:solidFill>
                  <a:srgbClr val="000000"/>
                </a:solidFill>
                <a:latin typeface="Century Schoolbook" panose="02040604050505020304" pitchFamily="18" charset="0"/>
              </a:rPr>
              <a:t>I n t e g r i t y  -  S e r v i c e  -  E x c e l l e n c e</a:t>
            </a:r>
          </a:p>
        </p:txBody>
      </p:sp>
      <p:pic>
        <p:nvPicPr>
          <p:cNvPr id="6"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3352800"/>
            <a:ext cx="37449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36"/>
          <p:cNvSpPr>
            <a:spLocks noChangeShapeType="1"/>
          </p:cNvSpPr>
          <p:nvPr userDrawn="1"/>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Rectangle 15"/>
          <p:cNvSpPr>
            <a:spLocks noGrp="1" noChangeArrowheads="1"/>
          </p:cNvSpPr>
          <p:nvPr>
            <p:ph type="ctrTitle"/>
          </p:nvPr>
        </p:nvSpPr>
        <p:spPr>
          <a:xfrm>
            <a:off x="276225" y="1524000"/>
            <a:ext cx="8486775" cy="1600200"/>
          </a:xfrm>
          <a:prstGeom prst="rect">
            <a:avLst/>
          </a:prstGeom>
        </p:spPr>
        <p:txBody>
          <a:bodyPr anchor="ctr"/>
          <a:lstStyle>
            <a:lvl1pPr algn="ctr">
              <a:defRPr sz="4400" i="0"/>
            </a:lvl1pPr>
          </a:lstStyle>
          <a:p>
            <a:r>
              <a:rPr lang="en-US" dirty="0"/>
              <a:t>Click to edit Master title style</a:t>
            </a:r>
          </a:p>
        </p:txBody>
      </p:sp>
      <p:sp>
        <p:nvSpPr>
          <p:cNvPr id="8" name="Rectangle 3"/>
          <p:cNvSpPr>
            <a:spLocks noGrp="1" noChangeArrowheads="1"/>
          </p:cNvSpPr>
          <p:nvPr>
            <p:ph type="sldNum" sz="quarter" idx="10"/>
          </p:nvPr>
        </p:nvSpPr>
        <p:spPr/>
        <p:txBody>
          <a:bodyPr/>
          <a:lstStyle>
            <a:lvl1pPr fontAlgn="base">
              <a:spcBef>
                <a:spcPct val="0"/>
              </a:spcBef>
              <a:spcAft>
                <a:spcPct val="0"/>
              </a:spcAft>
              <a:defRPr>
                <a:cs typeface="Arial" pitchFamily="34" charset="0"/>
              </a:defRPr>
            </a:lvl1pPr>
          </a:lstStyle>
          <a:p>
            <a:pPr>
              <a:defRPr/>
            </a:pPr>
            <a:fld id="{9D5FA6CB-DCA9-467D-8AA8-CE279C7C219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185351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fontAlgn="base">
              <a:spcBef>
                <a:spcPct val="0"/>
              </a:spcBef>
              <a:spcAft>
                <a:spcPct val="0"/>
              </a:spcAft>
              <a:defRPr>
                <a:cs typeface="Arial" pitchFamily="34" charset="0"/>
              </a:defRPr>
            </a:lvl1pPr>
          </a:lstStyle>
          <a:p>
            <a:pPr>
              <a:defRPr/>
            </a:pPr>
            <a:fld id="{0C93A396-8279-4316-810B-04D3DE4083F3}"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06494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E2C4A17B-153E-4A95-A584-8513641C5F78}" type="slidenum">
              <a:rPr lang="en-US"/>
              <a:pPr>
                <a:defRPr/>
              </a:pPr>
              <a:t>‹#›</a:t>
            </a:fld>
            <a:endParaRPr lang="en-US">
              <a:solidFill>
                <a:schemeClr val="bg2"/>
              </a:solidFill>
            </a:endParaRPr>
          </a:p>
        </p:txBody>
      </p:sp>
    </p:spTree>
    <p:extLst>
      <p:ext uri="{BB962C8B-B14F-4D97-AF65-F5344CB8AC3E}">
        <p14:creationId xmlns:p14="http://schemas.microsoft.com/office/powerpoint/2010/main" val="9588920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a:prstGeom prst="rect">
            <a:avLst/>
          </a:prstGeo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a:ln/>
        </p:spPr>
        <p:txBody>
          <a:bodyPr/>
          <a:lstStyle>
            <a:lvl1pPr>
              <a:defRPr/>
            </a:lvl1pPr>
          </a:lstStyle>
          <a:p>
            <a:pPr>
              <a:defRPr/>
            </a:pPr>
            <a:fld id="{AF020E29-3E42-4275-8E7A-196D11DC36C4}"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4715107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2025"/>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593054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fld id="{3621BB5A-77FA-46E8-ACA3-1574F8B24E07}"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1458436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31913" y="0"/>
            <a:ext cx="7086600" cy="1143000"/>
          </a:xfrm>
          <a:prstGeom prst="rect">
            <a:avLst/>
          </a:prstGeom>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xfrm>
            <a:off x="0" y="6524625"/>
            <a:ext cx="1219200" cy="304800"/>
          </a:xfrm>
          <a:prstGeom prst="rect">
            <a:avLst/>
          </a:prstGeom>
        </p:spPr>
        <p:txBody>
          <a:bodyPr/>
          <a:lstStyle>
            <a:lvl1pPr eaLnBrk="1" hangingPunct="1">
              <a:defRPr sz="1800">
                <a:solidFill>
                  <a:srgbClr val="000000"/>
                </a:solidFill>
                <a:latin typeface="Arial" charset="0"/>
              </a:defRPr>
            </a:lvl1pPr>
          </a:lstStyle>
          <a:p>
            <a:pPr>
              <a:defRPr/>
            </a:pPr>
            <a:endParaRPr lang="en-US"/>
          </a:p>
        </p:txBody>
      </p:sp>
      <p:sp>
        <p:nvSpPr>
          <p:cNvPr id="4" name="Rectangle 1028"/>
          <p:cNvSpPr>
            <a:spLocks noGrp="1" noChangeArrowheads="1"/>
          </p:cNvSpPr>
          <p:nvPr>
            <p:ph type="sldNum" sz="quarter" idx="11"/>
          </p:nvPr>
        </p:nvSpPr>
        <p:spPr/>
        <p:txBody>
          <a:bodyPr/>
          <a:lstStyle>
            <a:lvl1pPr>
              <a:defRPr/>
            </a:lvl1pPr>
          </a:lstStyle>
          <a:p>
            <a:pPr>
              <a:defRPr/>
            </a:pPr>
            <a:fld id="{8753682A-F97D-438A-9E95-D272EF8423C2}" type="slidenum">
              <a:rPr lang="en-US"/>
              <a:pPr>
                <a:defRPr/>
              </a:pPr>
              <a:t>‹#›</a:t>
            </a:fld>
            <a:endParaRPr lang="en-US">
              <a:solidFill>
                <a:srgbClr val="808080"/>
              </a:solidFill>
            </a:endParaRPr>
          </a:p>
        </p:txBody>
      </p:sp>
    </p:spTree>
    <p:extLst>
      <p:ext uri="{BB962C8B-B14F-4D97-AF65-F5344CB8AC3E}">
        <p14:creationId xmlns:p14="http://schemas.microsoft.com/office/powerpoint/2010/main" val="28813424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31913" y="0"/>
            <a:ext cx="7086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800102" y="1536700"/>
            <a:ext cx="8131175" cy="4324350"/>
          </a:xfrm>
          <a:prstGeom prst="rect">
            <a:avLst/>
          </a:prstGeom>
        </p:spPr>
        <p:txBody>
          <a:bodyPr/>
          <a:lstStyle/>
          <a:p>
            <a:pPr lvl="0"/>
            <a:endParaRPr lang="en-US" noProof="0"/>
          </a:p>
        </p:txBody>
      </p:sp>
      <p:sp>
        <p:nvSpPr>
          <p:cNvPr id="4" name="Rectangle 1027"/>
          <p:cNvSpPr>
            <a:spLocks noGrp="1" noChangeArrowheads="1"/>
          </p:cNvSpPr>
          <p:nvPr>
            <p:ph type="dt" sz="half" idx="10"/>
          </p:nvPr>
        </p:nvSpPr>
        <p:spPr>
          <a:xfrm>
            <a:off x="0" y="6524625"/>
            <a:ext cx="1219200" cy="304800"/>
          </a:xfrm>
          <a:prstGeom prst="rect">
            <a:avLst/>
          </a:prstGeom>
        </p:spPr>
        <p:txBody>
          <a:bodyPr/>
          <a:lstStyle>
            <a:lvl1pPr eaLnBrk="1" hangingPunct="1">
              <a:defRPr sz="1800">
                <a:solidFill>
                  <a:srgbClr val="000000"/>
                </a:solidFill>
                <a:latin typeface="Arial" charset="0"/>
              </a:defRPr>
            </a:lvl1pPr>
          </a:lstStyle>
          <a:p>
            <a:pPr>
              <a:defRPr/>
            </a:pPr>
            <a:endParaRPr lang="en-US"/>
          </a:p>
        </p:txBody>
      </p:sp>
      <p:sp>
        <p:nvSpPr>
          <p:cNvPr id="5" name="Rectangle 1028"/>
          <p:cNvSpPr>
            <a:spLocks noGrp="1" noChangeArrowheads="1"/>
          </p:cNvSpPr>
          <p:nvPr>
            <p:ph type="sldNum" sz="quarter" idx="11"/>
          </p:nvPr>
        </p:nvSpPr>
        <p:spPr/>
        <p:txBody>
          <a:bodyPr/>
          <a:lstStyle>
            <a:lvl1pPr>
              <a:defRPr/>
            </a:lvl1pPr>
          </a:lstStyle>
          <a:p>
            <a:pPr>
              <a:defRPr/>
            </a:pPr>
            <a:fld id="{0C3A08D7-6C3D-484C-9463-531A98370822}"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958628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 Panel">
    <p:spTree>
      <p:nvGrpSpPr>
        <p:cNvPr id="1" name=""/>
        <p:cNvGrpSpPr/>
        <p:nvPr/>
      </p:nvGrpSpPr>
      <p:grpSpPr>
        <a:xfrm>
          <a:off x="0" y="0"/>
          <a:ext cx="0" cy="0"/>
          <a:chOff x="0" y="0"/>
          <a:chExt cx="0" cy="0"/>
        </a:xfrm>
      </p:grpSpPr>
      <p:sp>
        <p:nvSpPr>
          <p:cNvPr id="25" name="Rectangle 24"/>
          <p:cNvSpPr/>
          <p:nvPr userDrawn="1"/>
        </p:nvSpPr>
        <p:spPr bwMode="auto">
          <a:xfrm>
            <a:off x="6629400" y="990600"/>
            <a:ext cx="228600" cy="548640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algn="ctr">
              <a:defRPr/>
            </a:pPr>
            <a:r>
              <a:rPr lang="en-US" dirty="0">
                <a:solidFill>
                  <a:srgbClr val="FFFFFF"/>
                </a:solidFill>
              </a:rPr>
              <a:t>ASSESSMENT</a:t>
            </a:r>
          </a:p>
        </p:txBody>
      </p:sp>
      <p:sp>
        <p:nvSpPr>
          <p:cNvPr id="31" name="Rectangle 30"/>
          <p:cNvSpPr/>
          <p:nvPr userDrawn="1"/>
        </p:nvSpPr>
        <p:spPr bwMode="auto">
          <a:xfrm rot="5400000">
            <a:off x="3162300" y="2095500"/>
            <a:ext cx="304800" cy="662940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a:defRPr/>
            </a:pPr>
            <a:r>
              <a:rPr lang="en-US" dirty="0">
                <a:solidFill>
                  <a:srgbClr val="FFFFFF"/>
                </a:solidFill>
              </a:rPr>
              <a:t>Details</a:t>
            </a:r>
            <a:endParaRPr lang="en-US" sz="1200" dirty="0">
              <a:solidFill>
                <a:srgbClr val="FFFFFF"/>
              </a:solidFill>
            </a:endParaRPr>
          </a:p>
        </p:txBody>
      </p:sp>
      <p:sp>
        <p:nvSpPr>
          <p:cNvPr id="32" name="Slide Number Placeholder 4"/>
          <p:cNvSpPr txBox="1">
            <a:spLocks/>
          </p:cNvSpPr>
          <p:nvPr userDrawn="1"/>
        </p:nvSpPr>
        <p:spPr bwMode="auto">
          <a:xfrm>
            <a:off x="8763000" y="6524625"/>
            <a:ext cx="334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19EE507-DC9F-423E-BB9F-5A5AEB0C9DA6}" type="slidenum">
              <a:rPr lang="en-US" sz="1000">
                <a:solidFill>
                  <a:srgbClr val="BFBFBF"/>
                </a:solidFill>
              </a:rPr>
              <a:pPr algn="r" eaLnBrk="1" hangingPunct="1">
                <a:defRPr/>
              </a:pPr>
              <a:t>‹#›</a:t>
            </a:fld>
            <a:endParaRPr lang="en-US" sz="1000">
              <a:solidFill>
                <a:srgbClr val="BFBFBF"/>
              </a:solidFill>
            </a:endParaRPr>
          </a:p>
        </p:txBody>
      </p:sp>
      <p:sp>
        <p:nvSpPr>
          <p:cNvPr id="33" name="TextBox 10"/>
          <p:cNvSpPr txBox="1">
            <a:spLocks noChangeArrowheads="1"/>
          </p:cNvSpPr>
          <p:nvPr userDrawn="1"/>
        </p:nvSpPr>
        <p:spPr bwMode="auto">
          <a:xfrm>
            <a:off x="303213" y="6508750"/>
            <a:ext cx="992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000" b="1">
                <a:solidFill>
                  <a:srgbClr val="002060"/>
                </a:solidFill>
              </a:rPr>
              <a:t>Current as of</a:t>
            </a:r>
          </a:p>
        </p:txBody>
      </p:sp>
      <p:sp>
        <p:nvSpPr>
          <p:cNvPr id="34" name="TextBox 11"/>
          <p:cNvSpPr txBox="1">
            <a:spLocks noChangeArrowheads="1"/>
          </p:cNvSpPr>
          <p:nvPr userDrawn="1"/>
        </p:nvSpPr>
        <p:spPr bwMode="auto">
          <a:xfrm>
            <a:off x="6324600" y="6518275"/>
            <a:ext cx="544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000" b="1">
                <a:solidFill>
                  <a:srgbClr val="002060"/>
                </a:solidFill>
              </a:rPr>
              <a:t>OPR:</a:t>
            </a:r>
          </a:p>
        </p:txBody>
      </p:sp>
      <p:sp>
        <p:nvSpPr>
          <p:cNvPr id="35" name="Rectangle 12"/>
          <p:cNvSpPr>
            <a:spLocks noChangeArrowheads="1"/>
          </p:cNvSpPr>
          <p:nvPr userDrawn="1"/>
        </p:nvSpPr>
        <p:spPr bwMode="auto">
          <a:xfrm>
            <a:off x="303213" y="5522913"/>
            <a:ext cx="1319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r>
              <a:rPr lang="en-US" altLang="en-US" b="1" smtClean="0">
                <a:solidFill>
                  <a:srgbClr val="000000"/>
                </a:solidFill>
              </a:rPr>
              <a:t>Objective:</a:t>
            </a:r>
            <a:endParaRPr lang="en-US" altLang="en-US" smtClean="0">
              <a:solidFill>
                <a:srgbClr val="000000"/>
              </a:solidFill>
            </a:endParaRPr>
          </a:p>
          <a:p>
            <a:pPr>
              <a:defRPr/>
            </a:pPr>
            <a:r>
              <a:rPr lang="en-US" altLang="en-US" b="1" smtClean="0">
                <a:solidFill>
                  <a:srgbClr val="000000"/>
                </a:solidFill>
              </a:rPr>
              <a:t>Measures</a:t>
            </a:r>
            <a:r>
              <a:rPr lang="en-US" altLang="en-US" smtClean="0">
                <a:solidFill>
                  <a:srgbClr val="000000"/>
                </a:solidFill>
              </a:rPr>
              <a:t>:</a:t>
            </a:r>
          </a:p>
          <a:p>
            <a:pPr>
              <a:defRPr/>
            </a:pPr>
            <a:r>
              <a:rPr lang="en-US" altLang="en-US" b="1" smtClean="0">
                <a:solidFill>
                  <a:srgbClr val="000000"/>
                </a:solidFill>
              </a:rPr>
              <a:t>Data Source:</a:t>
            </a:r>
          </a:p>
          <a:p>
            <a:pPr>
              <a:defRPr/>
            </a:pPr>
            <a:r>
              <a:rPr lang="en-US" altLang="en-US" b="1" smtClean="0">
                <a:solidFill>
                  <a:srgbClr val="000000"/>
                </a:solidFill>
              </a:rPr>
              <a:t>LRPs:</a:t>
            </a:r>
            <a:endParaRPr lang="en-US" altLang="en-US" smtClean="0">
              <a:solidFill>
                <a:srgbClr val="000000"/>
              </a:solidFill>
            </a:endParaRPr>
          </a:p>
        </p:txBody>
      </p:sp>
      <p:sp>
        <p:nvSpPr>
          <p:cNvPr id="36" name="trdValidation"/>
          <p:cNvSpPr txBox="1">
            <a:spLocks noChangeArrowheads="1"/>
          </p:cNvSpPr>
          <p:nvPr userDrawn="1"/>
        </p:nvSpPr>
        <p:spPr bwMode="auto">
          <a:xfrm>
            <a:off x="3962400" y="6750050"/>
            <a:ext cx="9144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00">
                <a:solidFill>
                  <a:srgbClr val="FFFFFF"/>
                </a:solidFill>
              </a:rPr>
              <a:t>1297163538</a:t>
            </a:r>
          </a:p>
        </p:txBody>
      </p:sp>
      <p:sp>
        <p:nvSpPr>
          <p:cNvPr id="7" name="trdChartTable"/>
          <p:cNvSpPr>
            <a:spLocks noGrp="1"/>
          </p:cNvSpPr>
          <p:nvPr>
            <p:ph type="tbl" sz="quarter" idx="13"/>
          </p:nvPr>
        </p:nvSpPr>
        <p:spPr>
          <a:xfrm>
            <a:off x="0" y="1024270"/>
            <a:ext cx="152400" cy="76200"/>
          </a:xfrm>
          <a:prstGeom prst="rect">
            <a:avLst/>
          </a:prstGeom>
        </p:spPr>
        <p:txBody>
          <a:bodyPr/>
          <a:lstStyle>
            <a:lvl1pPr marL="0" indent="0">
              <a:buNone/>
              <a:defRPr sz="1000">
                <a:solidFill>
                  <a:schemeClr val="bg1"/>
                </a:solidFill>
                <a:latin typeface="Arial" pitchFamily="34" charset="0"/>
                <a:cs typeface="Arial" pitchFamily="34" charset="0"/>
              </a:defRPr>
            </a:lvl1pPr>
          </a:lstStyle>
          <a:p>
            <a:pPr lvl="0"/>
            <a:r>
              <a:rPr lang="en-US" noProof="0" smtClean="0"/>
              <a:t>Click icon to add table</a:t>
            </a:r>
            <a:endParaRPr lang="en-US" noProof="0" dirty="0"/>
          </a:p>
        </p:txBody>
      </p:sp>
      <p:sp>
        <p:nvSpPr>
          <p:cNvPr id="16" name="trdChartImage"/>
          <p:cNvSpPr>
            <a:spLocks noGrp="1"/>
          </p:cNvSpPr>
          <p:nvPr>
            <p:ph type="pic" sz="quarter" idx="12"/>
          </p:nvPr>
        </p:nvSpPr>
        <p:spPr>
          <a:xfrm>
            <a:off x="0" y="990600"/>
            <a:ext cx="6629400" cy="4267200"/>
          </a:xfrm>
          <a:prstGeom prst="rect">
            <a:avLst/>
          </a:prstGeom>
        </p:spPr>
        <p:txBody>
          <a:bodyPr/>
          <a:lstStyle>
            <a:lvl1pPr marL="0" indent="0">
              <a:buNone/>
              <a:defRPr sz="1000">
                <a:solidFill>
                  <a:schemeClr val="bg1"/>
                </a:solidFill>
                <a:latin typeface="Arial" pitchFamily="34" charset="0"/>
                <a:cs typeface="Arial" pitchFamily="34" charset="0"/>
              </a:defRPr>
            </a:lvl1pPr>
          </a:lstStyle>
          <a:p>
            <a:pPr lvl="0"/>
            <a:r>
              <a:rPr lang="en-US" noProof="0" smtClean="0"/>
              <a:t>Click icon to add picture</a:t>
            </a:r>
            <a:endParaRPr lang="en-US" noProof="0" dirty="0"/>
          </a:p>
        </p:txBody>
      </p:sp>
      <p:sp>
        <p:nvSpPr>
          <p:cNvPr id="17" name="trdDate"/>
          <p:cNvSpPr>
            <a:spLocks noGrp="1"/>
          </p:cNvSpPr>
          <p:nvPr>
            <p:ph type="body" sz="quarter" idx="14"/>
          </p:nvPr>
        </p:nvSpPr>
        <p:spPr>
          <a:xfrm>
            <a:off x="1219200" y="6553200"/>
            <a:ext cx="685800" cy="197029"/>
          </a:xfrm>
          <a:prstGeom prst="rect">
            <a:avLst/>
          </a:prstGeom>
        </p:spPr>
        <p:txBody>
          <a:bodyPr lIns="0" tIns="0" rIns="0" bIns="0"/>
          <a:lstStyle>
            <a:lvl1pPr marL="0" indent="0">
              <a:buNone/>
              <a:defRPr sz="1000">
                <a:latin typeface="Arial" pitchFamily="34" charset="0"/>
                <a:cs typeface="Arial" pitchFamily="34" charset="0"/>
              </a:defRPr>
            </a:lvl1pPr>
            <a:lvl2pPr marL="406400" indent="0">
              <a:buNone/>
              <a:defRPr/>
            </a:lvl2pPr>
            <a:lvl3pPr marL="803275" indent="0">
              <a:buNone/>
              <a:defRPr/>
            </a:lvl3pPr>
            <a:lvl4pPr marL="1371600" indent="0">
              <a:buNone/>
              <a:defRPr/>
            </a:lvl4pPr>
            <a:lvl5pPr marL="1828800" indent="0">
              <a:buNone/>
              <a:defRPr/>
            </a:lvl5pPr>
          </a:lstStyle>
          <a:p>
            <a:pPr lvl="0"/>
            <a:r>
              <a:rPr lang="en-US" smtClean="0"/>
              <a:t>Click to edit Master text styles</a:t>
            </a:r>
          </a:p>
        </p:txBody>
      </p:sp>
      <p:sp>
        <p:nvSpPr>
          <p:cNvPr id="18" name="trdOPR"/>
          <p:cNvSpPr>
            <a:spLocks noGrp="1"/>
          </p:cNvSpPr>
          <p:nvPr>
            <p:ph type="body" sz="quarter" idx="15"/>
          </p:nvPr>
        </p:nvSpPr>
        <p:spPr>
          <a:xfrm>
            <a:off x="6743700" y="6524625"/>
            <a:ext cx="2019300" cy="230188"/>
          </a:xfrm>
          <a:prstGeom prst="rect">
            <a:avLst/>
          </a:prstGeom>
        </p:spPr>
        <p:txBody>
          <a:bodyPr/>
          <a:lstStyle>
            <a:lvl1pPr marL="0" indent="0" fontAlgn="base">
              <a:spcBef>
                <a:spcPct val="0"/>
              </a:spcBef>
              <a:spcAft>
                <a:spcPct val="0"/>
              </a:spcAft>
              <a:buFontTx/>
              <a:buNone/>
              <a:defRPr sz="1000">
                <a:latin typeface="Arial" pitchFamily="34" charset="0"/>
                <a:cs typeface="Arial" pitchFamily="34" charset="0"/>
              </a:defRPr>
            </a:lvl1pPr>
          </a:lstStyle>
          <a:p>
            <a:pPr lvl="0"/>
            <a:r>
              <a:rPr lang="en-US" smtClean="0"/>
              <a:t>Click to edit Master text styles</a:t>
            </a:r>
          </a:p>
        </p:txBody>
      </p:sp>
      <p:sp>
        <p:nvSpPr>
          <p:cNvPr id="19" name="trdObjective"/>
          <p:cNvSpPr>
            <a:spLocks noGrp="1"/>
          </p:cNvSpPr>
          <p:nvPr>
            <p:ph type="body" sz="quarter" idx="16"/>
          </p:nvPr>
        </p:nvSpPr>
        <p:spPr>
          <a:xfrm>
            <a:off x="1621970" y="5562600"/>
            <a:ext cx="5007430" cy="228600"/>
          </a:xfrm>
          <a:prstGeom prst="rect">
            <a:avLst/>
          </a:prstGeom>
        </p:spPr>
        <p:txBody>
          <a:bodyPr/>
          <a:lstStyle>
            <a:lvl1pPr marL="0" indent="0">
              <a:spcBef>
                <a:spcPts val="0"/>
              </a:spcBef>
              <a:buFontTx/>
              <a:buNone/>
              <a:defRPr sz="1000" b="1">
                <a:latin typeface="Arial" pitchFamily="34" charset="0"/>
                <a:cs typeface="Arial" pitchFamily="34" charset="0"/>
              </a:defRPr>
            </a:lvl1pPr>
          </a:lstStyle>
          <a:p>
            <a:pPr lvl="0"/>
            <a:r>
              <a:rPr lang="en-US" smtClean="0"/>
              <a:t>Click to edit Master text styles</a:t>
            </a:r>
          </a:p>
        </p:txBody>
      </p:sp>
      <p:sp>
        <p:nvSpPr>
          <p:cNvPr id="20" name="trdMeasures"/>
          <p:cNvSpPr>
            <a:spLocks noGrp="1"/>
          </p:cNvSpPr>
          <p:nvPr>
            <p:ph type="body" sz="quarter" idx="17"/>
          </p:nvPr>
        </p:nvSpPr>
        <p:spPr>
          <a:xfrm>
            <a:off x="1621970" y="5791200"/>
            <a:ext cx="5007430" cy="228600"/>
          </a:xfrm>
          <a:prstGeom prst="rect">
            <a:avLst/>
          </a:prstGeom>
        </p:spPr>
        <p:txBody>
          <a:bodyPr/>
          <a:lstStyle>
            <a:lvl1pPr marL="0" indent="0">
              <a:spcBef>
                <a:spcPts val="0"/>
              </a:spcBef>
              <a:buFontTx/>
              <a:buNone/>
              <a:defRPr sz="1000" b="1">
                <a:latin typeface="Arial" pitchFamily="34" charset="0"/>
                <a:cs typeface="Arial" pitchFamily="34" charset="0"/>
              </a:defRPr>
            </a:lvl1pPr>
          </a:lstStyle>
          <a:p>
            <a:pPr lvl="0"/>
            <a:r>
              <a:rPr lang="en-US" smtClean="0"/>
              <a:t>Click to edit Master text styles</a:t>
            </a:r>
          </a:p>
        </p:txBody>
      </p:sp>
      <p:sp>
        <p:nvSpPr>
          <p:cNvPr id="21" name="trdDataSource"/>
          <p:cNvSpPr>
            <a:spLocks noGrp="1"/>
          </p:cNvSpPr>
          <p:nvPr>
            <p:ph type="body" sz="quarter" idx="18"/>
          </p:nvPr>
        </p:nvSpPr>
        <p:spPr>
          <a:xfrm>
            <a:off x="1621970" y="6019800"/>
            <a:ext cx="5007430" cy="228600"/>
          </a:xfrm>
          <a:prstGeom prst="rect">
            <a:avLst/>
          </a:prstGeom>
        </p:spPr>
        <p:txBody>
          <a:bodyPr/>
          <a:lstStyle>
            <a:lvl1pPr marL="0" indent="0">
              <a:spcBef>
                <a:spcPts val="0"/>
              </a:spcBef>
              <a:buFontTx/>
              <a:buNone/>
              <a:defRPr sz="1000" b="1">
                <a:latin typeface="Arial" pitchFamily="34" charset="0"/>
                <a:cs typeface="Arial" pitchFamily="34" charset="0"/>
              </a:defRPr>
            </a:lvl1pPr>
          </a:lstStyle>
          <a:p>
            <a:pPr lvl="0"/>
            <a:r>
              <a:rPr lang="en-US" smtClean="0"/>
              <a:t>Click to edit Master text styles</a:t>
            </a:r>
          </a:p>
        </p:txBody>
      </p:sp>
      <p:sp>
        <p:nvSpPr>
          <p:cNvPr id="22" name="trdLRPs"/>
          <p:cNvSpPr>
            <a:spLocks noGrp="1"/>
          </p:cNvSpPr>
          <p:nvPr>
            <p:ph type="body" sz="quarter" idx="19"/>
          </p:nvPr>
        </p:nvSpPr>
        <p:spPr>
          <a:xfrm>
            <a:off x="1621970" y="6248400"/>
            <a:ext cx="5007430" cy="228600"/>
          </a:xfrm>
          <a:prstGeom prst="rect">
            <a:avLst/>
          </a:prstGeom>
        </p:spPr>
        <p:txBody>
          <a:bodyPr/>
          <a:lstStyle>
            <a:lvl1pPr marL="0" indent="0">
              <a:spcBef>
                <a:spcPts val="0"/>
              </a:spcBef>
              <a:buFontTx/>
              <a:buNone/>
              <a:defRPr sz="1000" b="1">
                <a:latin typeface="Arial" pitchFamily="34" charset="0"/>
                <a:cs typeface="Arial" pitchFamily="34" charset="0"/>
              </a:defRPr>
            </a:lvl1pPr>
          </a:lstStyle>
          <a:p>
            <a:pPr lvl="0"/>
            <a:r>
              <a:rPr lang="en-US" smtClean="0"/>
              <a:t>Click to edit Master text styles</a:t>
            </a:r>
          </a:p>
        </p:txBody>
      </p:sp>
      <p:sp>
        <p:nvSpPr>
          <p:cNvPr id="23" name="trdCounterMeasure"/>
          <p:cNvSpPr>
            <a:spLocks noGrp="1"/>
          </p:cNvSpPr>
          <p:nvPr>
            <p:ph type="body" sz="quarter" idx="20"/>
          </p:nvPr>
        </p:nvSpPr>
        <p:spPr>
          <a:xfrm>
            <a:off x="6858000" y="3429000"/>
            <a:ext cx="1981200" cy="3048000"/>
          </a:xfrm>
          <a:prstGeom prst="rect">
            <a:avLst/>
          </a:prstGeom>
        </p:spPr>
        <p:txBody>
          <a:bodyPr/>
          <a:lstStyle>
            <a:lvl1pPr marL="0" indent="0">
              <a:buNone/>
              <a:defRPr sz="1000" b="1">
                <a:latin typeface="Arial" pitchFamily="34" charset="0"/>
                <a:cs typeface="Arial" pitchFamily="34" charset="0"/>
              </a:defRPr>
            </a:lvl1pPr>
          </a:lstStyle>
          <a:p>
            <a:pPr lvl="0"/>
            <a:r>
              <a:rPr lang="en-US" smtClean="0"/>
              <a:t>Click to edit Master text styles</a:t>
            </a:r>
          </a:p>
        </p:txBody>
      </p:sp>
      <p:sp>
        <p:nvSpPr>
          <p:cNvPr id="24" name="trdAnalysis"/>
          <p:cNvSpPr>
            <a:spLocks noGrp="1"/>
          </p:cNvSpPr>
          <p:nvPr>
            <p:ph type="body" sz="quarter" idx="21"/>
          </p:nvPr>
        </p:nvSpPr>
        <p:spPr>
          <a:xfrm>
            <a:off x="6858000" y="1295401"/>
            <a:ext cx="1981200" cy="1828800"/>
          </a:xfrm>
          <a:prstGeom prst="rect">
            <a:avLst/>
          </a:prstGeom>
        </p:spPr>
        <p:txBody>
          <a:bodyPr/>
          <a:lstStyle>
            <a:lvl1pPr marL="0" indent="0">
              <a:buNone/>
              <a:defRPr sz="1000" b="1">
                <a:latin typeface="Arial" pitchFamily="34" charset="0"/>
                <a:cs typeface="Arial" pitchFamily="34" charset="0"/>
              </a:defRPr>
            </a:lvl1pPr>
          </a:lstStyle>
          <a:p>
            <a:pPr lvl="0"/>
            <a:r>
              <a:rPr lang="en-US" smtClean="0"/>
              <a:t>Click to edit Master text styles</a:t>
            </a:r>
          </a:p>
        </p:txBody>
      </p:sp>
      <p:sp>
        <p:nvSpPr>
          <p:cNvPr id="26" name="trdDot"/>
          <p:cNvSpPr>
            <a:spLocks noGrp="1"/>
          </p:cNvSpPr>
          <p:nvPr>
            <p:ph type="pic" sz="quarter" idx="23"/>
          </p:nvPr>
        </p:nvSpPr>
        <p:spPr>
          <a:xfrm>
            <a:off x="8153399" y="304800"/>
            <a:ext cx="533401" cy="457200"/>
          </a:xfrm>
          <a:prstGeom prst="rect">
            <a:avLst/>
          </a:prstGeom>
        </p:spPr>
        <p:txBody>
          <a:bodyPr/>
          <a:lstStyle>
            <a:lvl1pPr marL="0" indent="0">
              <a:buNone/>
              <a:defRPr sz="800" b="0">
                <a:solidFill>
                  <a:schemeClr val="bg1"/>
                </a:solidFill>
                <a:latin typeface="Arial" pitchFamily="34" charset="0"/>
                <a:cs typeface="Arial" pitchFamily="34" charset="0"/>
              </a:defRPr>
            </a:lvl1pPr>
          </a:lstStyle>
          <a:p>
            <a:pPr lvl="0"/>
            <a:r>
              <a:rPr lang="en-US" noProof="0" smtClean="0"/>
              <a:t>Click icon to add picture</a:t>
            </a:r>
            <a:endParaRPr lang="en-US" noProof="0" dirty="0"/>
          </a:p>
        </p:txBody>
      </p:sp>
      <p:sp>
        <p:nvSpPr>
          <p:cNvPr id="27" name="trdClassification"/>
          <p:cNvSpPr>
            <a:spLocks noGrp="1"/>
          </p:cNvSpPr>
          <p:nvPr>
            <p:ph type="body" sz="quarter" idx="24"/>
          </p:nvPr>
        </p:nvSpPr>
        <p:spPr>
          <a:xfrm>
            <a:off x="2743200" y="6524625"/>
            <a:ext cx="3657600" cy="239713"/>
          </a:xfrm>
          <a:prstGeom prst="rect">
            <a:avLst/>
          </a:prstGeom>
        </p:spPr>
        <p:txBody>
          <a:bodyPr/>
          <a:lstStyle>
            <a:lvl1pPr marL="0" indent="0">
              <a:buFont typeface="Arial" pitchFamily="34" charset="0"/>
              <a:buNone/>
              <a:defRPr sz="1000" baseline="0">
                <a:solidFill>
                  <a:schemeClr val="bg1"/>
                </a:solidFill>
                <a:latin typeface="Arial" pitchFamily="34" charset="0"/>
                <a:cs typeface="Arial" pitchFamily="34" charset="0"/>
              </a:defRPr>
            </a:lvl1pPr>
            <a:lvl2pPr marL="406400" indent="0">
              <a:buNone/>
              <a:defRPr sz="1000" baseline="0"/>
            </a:lvl2pPr>
            <a:lvl3pPr marL="803275" indent="0">
              <a:buNone/>
              <a:defRPr sz="1000" baseline="0"/>
            </a:lvl3pPr>
            <a:lvl4pPr marL="1371600" indent="0">
              <a:buNone/>
              <a:defRPr sz="1000" baseline="0"/>
            </a:lvl4pPr>
            <a:lvl5pPr marL="1828800" indent="0">
              <a:buNone/>
              <a:defRPr sz="1000" baseline="0"/>
            </a:lvl5pPr>
          </a:lstStyle>
          <a:p>
            <a:pPr lvl="0"/>
            <a:r>
              <a:rPr lang="en-US" smtClean="0"/>
              <a:t>Click to edit Master text styles</a:t>
            </a:r>
          </a:p>
        </p:txBody>
      </p:sp>
      <p:sp>
        <p:nvSpPr>
          <p:cNvPr id="28" name="trdTitle"/>
          <p:cNvSpPr>
            <a:spLocks noGrp="1"/>
          </p:cNvSpPr>
          <p:nvPr>
            <p:ph type="title"/>
          </p:nvPr>
        </p:nvSpPr>
        <p:spPr>
          <a:xfrm>
            <a:off x="1440873" y="228600"/>
            <a:ext cx="6553200" cy="563562"/>
          </a:xfrm>
          <a:prstGeom prst="rect">
            <a:avLst/>
          </a:prstGeom>
        </p:spPr>
        <p:txBody>
          <a:bodyPr/>
          <a:lstStyle>
            <a:lvl1pPr>
              <a:defRPr sz="2800" b="1" i="1">
                <a:solidFill>
                  <a:srgbClr val="002060"/>
                </a:solidFill>
                <a:latin typeface="Arial" pitchFamily="34" charset="0"/>
                <a:cs typeface="Arial" pitchFamily="34" charset="0"/>
              </a:defRPr>
            </a:lvl1pPr>
          </a:lstStyle>
          <a:p>
            <a:r>
              <a:rPr lang="en-US" smtClean="0"/>
              <a:t>Click to edit Master title style</a:t>
            </a:r>
            <a:endParaRPr lang="en-US" dirty="0"/>
          </a:p>
        </p:txBody>
      </p:sp>
      <p:sp>
        <p:nvSpPr>
          <p:cNvPr id="29" name="trdCounterMeasure"/>
          <p:cNvSpPr>
            <a:spLocks noGrp="1"/>
          </p:cNvSpPr>
          <p:nvPr>
            <p:ph type="body" sz="quarter" idx="25"/>
          </p:nvPr>
        </p:nvSpPr>
        <p:spPr>
          <a:xfrm>
            <a:off x="6858000" y="990600"/>
            <a:ext cx="1981200" cy="310357"/>
          </a:xfrm>
          <a:prstGeom prst="rect">
            <a:avLst/>
          </a:prstGeom>
        </p:spPr>
        <p:txBody>
          <a:bodyPr/>
          <a:lstStyle>
            <a:lvl1pPr marL="0" indent="0">
              <a:buNone/>
              <a:defRPr sz="1000" b="1">
                <a:latin typeface="Arial" pitchFamily="34" charset="0"/>
                <a:cs typeface="Arial" pitchFamily="34" charset="0"/>
              </a:defRPr>
            </a:lvl1pPr>
          </a:lstStyle>
          <a:p>
            <a:pPr lvl="0"/>
            <a:r>
              <a:rPr lang="en-US" noProof="0" smtClean="0"/>
              <a:t>Click to edit Master text styles</a:t>
            </a:r>
          </a:p>
        </p:txBody>
      </p:sp>
      <p:sp>
        <p:nvSpPr>
          <p:cNvPr id="30" name="trdCounterMeasure"/>
          <p:cNvSpPr>
            <a:spLocks noGrp="1"/>
          </p:cNvSpPr>
          <p:nvPr>
            <p:ph type="body" sz="quarter" idx="26"/>
          </p:nvPr>
        </p:nvSpPr>
        <p:spPr>
          <a:xfrm>
            <a:off x="6858000" y="3124200"/>
            <a:ext cx="1981200" cy="304800"/>
          </a:xfrm>
          <a:prstGeom prst="rect">
            <a:avLst/>
          </a:prstGeom>
        </p:spPr>
        <p:txBody>
          <a:bodyPr/>
          <a:lstStyle>
            <a:lvl1pPr marL="0" indent="0">
              <a:buNone/>
              <a:defRPr sz="1000" b="1">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26715702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_Measure Template">
    <p:spTree>
      <p:nvGrpSpPr>
        <p:cNvPr id="1" name=""/>
        <p:cNvGrpSpPr/>
        <p:nvPr/>
      </p:nvGrpSpPr>
      <p:grpSpPr>
        <a:xfrm>
          <a:off x="0" y="0"/>
          <a:ext cx="0" cy="0"/>
          <a:chOff x="0" y="0"/>
          <a:chExt cx="0" cy="0"/>
        </a:xfrm>
      </p:grpSpPr>
      <p:sp>
        <p:nvSpPr>
          <p:cNvPr id="8" name="Rectangle 7"/>
          <p:cNvSpPr/>
          <p:nvPr/>
        </p:nvSpPr>
        <p:spPr bwMode="auto">
          <a:xfrm>
            <a:off x="6629400" y="990600"/>
            <a:ext cx="228600" cy="544068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algn="ctr" eaLnBrk="1" hangingPunct="1">
              <a:defRPr/>
            </a:pPr>
            <a:r>
              <a:rPr lang="en-US" b="1" dirty="0">
                <a:solidFill>
                  <a:srgbClr val="FFFFFF"/>
                </a:solidFill>
                <a:latin typeface="Arial" charset="0"/>
                <a:cs typeface="Arial" charset="0"/>
              </a:rPr>
              <a:t>ASSESSMENT</a:t>
            </a:r>
          </a:p>
        </p:txBody>
      </p:sp>
      <p:sp>
        <p:nvSpPr>
          <p:cNvPr id="9" name="TextBox 8"/>
          <p:cNvSpPr txBox="1">
            <a:spLocks noChangeArrowheads="1"/>
          </p:cNvSpPr>
          <p:nvPr userDrawn="1"/>
        </p:nvSpPr>
        <p:spPr bwMode="auto">
          <a:xfrm>
            <a:off x="290513" y="6508750"/>
            <a:ext cx="19954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b="1" smtClean="0">
                <a:solidFill>
                  <a:srgbClr val="002060"/>
                </a:solidFill>
              </a:rPr>
              <a:t>Current as of</a:t>
            </a:r>
          </a:p>
        </p:txBody>
      </p:sp>
      <p:sp>
        <p:nvSpPr>
          <p:cNvPr id="10" name="Rectangle 9"/>
          <p:cNvSpPr/>
          <p:nvPr userDrawn="1"/>
        </p:nvSpPr>
        <p:spPr bwMode="auto">
          <a:xfrm>
            <a:off x="6629400" y="990600"/>
            <a:ext cx="228600" cy="544068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algn="ctr" eaLnBrk="1" hangingPunct="1">
              <a:defRPr/>
            </a:pPr>
            <a:r>
              <a:rPr lang="en-US" dirty="0">
                <a:solidFill>
                  <a:srgbClr val="FFFFFF"/>
                </a:solidFill>
                <a:latin typeface="Arial" charset="0"/>
                <a:cs typeface="Arial" charset="0"/>
              </a:rPr>
              <a:t>ASSESSMENT</a:t>
            </a:r>
          </a:p>
        </p:txBody>
      </p:sp>
      <p:sp>
        <p:nvSpPr>
          <p:cNvPr id="11" name="Rectangle 10"/>
          <p:cNvSpPr/>
          <p:nvPr userDrawn="1"/>
        </p:nvSpPr>
        <p:spPr bwMode="auto">
          <a:xfrm rot="5400000">
            <a:off x="3200401" y="2133604"/>
            <a:ext cx="228597" cy="6629400"/>
          </a:xfrm>
          <a:prstGeom prst="rect">
            <a:avLst/>
          </a:prstGeom>
          <a:solidFill>
            <a:srgbClr val="0C2D83"/>
          </a:solidFill>
          <a:ln w="12700" cap="flat" cmpd="sng" algn="ctr">
            <a:noFill/>
            <a:prstDash val="solid"/>
            <a:round/>
            <a:headEnd type="none" w="med" len="med"/>
            <a:tailEnd type="none" w="med" len="med"/>
          </a:ln>
          <a:effectLst/>
        </p:spPr>
        <p:txBody>
          <a:bodyPr vert="vert270" anchor="ctr"/>
          <a:lstStyle/>
          <a:p>
            <a:pPr eaLnBrk="1" hangingPunct="1">
              <a:defRPr/>
            </a:pPr>
            <a:r>
              <a:rPr lang="en-US" dirty="0">
                <a:solidFill>
                  <a:srgbClr val="FFFFFF"/>
                </a:solidFill>
                <a:latin typeface="Arial" charset="0"/>
                <a:cs typeface="Arial" charset="0"/>
              </a:rPr>
              <a:t>Details</a:t>
            </a:r>
            <a:endParaRPr lang="en-US" sz="1800" dirty="0">
              <a:solidFill>
                <a:srgbClr val="FFFFFF"/>
              </a:solidFill>
              <a:latin typeface="Arial" charset="0"/>
              <a:cs typeface="Arial" charset="0"/>
            </a:endParaRPr>
          </a:p>
        </p:txBody>
      </p:sp>
      <p:sp>
        <p:nvSpPr>
          <p:cNvPr id="12" name="TextBox 11"/>
          <p:cNvSpPr txBox="1">
            <a:spLocks noChangeArrowheads="1"/>
          </p:cNvSpPr>
          <p:nvPr userDrawn="1"/>
        </p:nvSpPr>
        <p:spPr bwMode="auto">
          <a:xfrm>
            <a:off x="7502525" y="6505575"/>
            <a:ext cx="1385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b="1" smtClean="0">
                <a:solidFill>
                  <a:srgbClr val="002060"/>
                </a:solidFill>
              </a:rPr>
              <a:t>OPR:</a:t>
            </a:r>
          </a:p>
        </p:txBody>
      </p:sp>
      <p:sp>
        <p:nvSpPr>
          <p:cNvPr id="14" name="TextBox 13"/>
          <p:cNvSpPr txBox="1">
            <a:spLocks noChangeArrowheads="1"/>
          </p:cNvSpPr>
          <p:nvPr userDrawn="1"/>
        </p:nvSpPr>
        <p:spPr bwMode="auto">
          <a:xfrm>
            <a:off x="6819900" y="1000125"/>
            <a:ext cx="227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defRPr/>
            </a:pPr>
            <a:r>
              <a:rPr lang="en-US" altLang="en-US" sz="1800" b="1" u="sng" smtClean="0">
                <a:solidFill>
                  <a:srgbClr val="000000"/>
                </a:solidFill>
              </a:rPr>
              <a:t>Analysis</a:t>
            </a:r>
          </a:p>
        </p:txBody>
      </p:sp>
      <p:sp>
        <p:nvSpPr>
          <p:cNvPr id="15" name="TextBox 14"/>
          <p:cNvSpPr txBox="1">
            <a:spLocks noChangeArrowheads="1"/>
          </p:cNvSpPr>
          <p:nvPr userDrawn="1"/>
        </p:nvSpPr>
        <p:spPr bwMode="auto">
          <a:xfrm>
            <a:off x="6810375" y="4143375"/>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defRPr/>
            </a:pPr>
            <a:r>
              <a:rPr lang="en-US" altLang="en-US" sz="1800" b="1" u="sng" smtClean="0">
                <a:solidFill>
                  <a:srgbClr val="000000"/>
                </a:solidFill>
              </a:rPr>
              <a:t>Countermeasure</a:t>
            </a:r>
          </a:p>
        </p:txBody>
      </p:sp>
      <p:sp>
        <p:nvSpPr>
          <p:cNvPr id="6" name="Content Placeholder 5"/>
          <p:cNvSpPr>
            <a:spLocks noGrp="1"/>
          </p:cNvSpPr>
          <p:nvPr>
            <p:ph sz="quarter" idx="4"/>
          </p:nvPr>
        </p:nvSpPr>
        <p:spPr>
          <a:xfrm>
            <a:off x="6858000" y="1314450"/>
            <a:ext cx="2286000" cy="2821054"/>
          </a:xfrm>
          <a:prstGeom prst="rect">
            <a:avLst/>
          </a:prstGeom>
        </p:spPr>
        <p:txBody>
          <a:bodyPr/>
          <a:lstStyle>
            <a:lvl1pPr marL="91440" indent="-91440">
              <a:spcBef>
                <a:spcPts val="0"/>
              </a:spcBef>
              <a:buClrTx/>
              <a:buFont typeface="Arial" pitchFamily="34" charset="0"/>
              <a:buChar char="•"/>
              <a:defRPr sz="1600" b="0"/>
            </a:lvl1pPr>
            <a:lvl2pPr marL="228600" indent="-114300">
              <a:buClrTx/>
              <a:buFont typeface="Arial" pitchFamily="34" charset="0"/>
              <a:buChar char="•"/>
              <a:defRPr sz="1400" b="0"/>
            </a:lvl2pPr>
            <a:lvl3pPr marL="342900" indent="-114300">
              <a:buClrTx/>
              <a:buFont typeface="Arial" pitchFamily="34" charset="0"/>
              <a:buChar char="•"/>
              <a:defRPr sz="1200" b="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hart Placeholder 12"/>
          <p:cNvSpPr>
            <a:spLocks noGrp="1"/>
          </p:cNvSpPr>
          <p:nvPr>
            <p:ph type="chart" sz="quarter" idx="11"/>
          </p:nvPr>
        </p:nvSpPr>
        <p:spPr>
          <a:xfrm>
            <a:off x="142874" y="1028699"/>
            <a:ext cx="6448425" cy="4276725"/>
          </a:xfrm>
          <a:prstGeom prst="rect">
            <a:avLst/>
          </a:prstGeom>
        </p:spPr>
        <p:txBody>
          <a:bodyPr/>
          <a:lstStyle/>
          <a:p>
            <a:pPr lvl="0"/>
            <a:r>
              <a:rPr lang="en-US" noProof="0" dirty="0" smtClean="0"/>
              <a:t>Click icon to add chart</a:t>
            </a:r>
            <a:endParaRPr lang="en-US" noProof="0" dirty="0"/>
          </a:p>
        </p:txBody>
      </p:sp>
      <p:sp>
        <p:nvSpPr>
          <p:cNvPr id="26" name="Text Placeholder 25"/>
          <p:cNvSpPr>
            <a:spLocks noGrp="1"/>
          </p:cNvSpPr>
          <p:nvPr>
            <p:ph type="body" sz="quarter" idx="12"/>
          </p:nvPr>
        </p:nvSpPr>
        <p:spPr>
          <a:xfrm>
            <a:off x="1115568" y="6510528"/>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r>
              <a:rPr lang="en-US" smtClean="0"/>
              <a:t>Click to edit Master text styles</a:t>
            </a:r>
          </a:p>
        </p:txBody>
      </p:sp>
      <p:sp>
        <p:nvSpPr>
          <p:cNvPr id="41" name="Text Placeholder 25"/>
          <p:cNvSpPr>
            <a:spLocks noGrp="1"/>
          </p:cNvSpPr>
          <p:nvPr>
            <p:ph type="body" sz="quarter" idx="13"/>
          </p:nvPr>
        </p:nvSpPr>
        <p:spPr>
          <a:xfrm>
            <a:off x="7847860" y="6504576"/>
            <a:ext cx="990600" cy="246888"/>
          </a:xfrm>
          <a:prstGeom prst="rect">
            <a:avLst/>
          </a:prstGeom>
        </p:spPr>
        <p:txBody>
          <a:bodyPr/>
          <a:lstStyle>
            <a:lvl1pPr>
              <a:buNone/>
              <a:defRPr lang="en-US" sz="1000" b="1" kern="1200" dirty="0" smtClean="0">
                <a:solidFill>
                  <a:srgbClr val="002060"/>
                </a:solidFill>
                <a:latin typeface="Arial" charset="0"/>
                <a:ea typeface="+mn-ea"/>
                <a:cs typeface="Arial" charset="0"/>
              </a:defRPr>
            </a:lvl1pPr>
            <a:lvl2pPr>
              <a:buNone/>
              <a:defRPr sz="1200"/>
            </a:lvl2pPr>
            <a:lvl3pPr>
              <a:buNone/>
              <a:defRPr sz="1200"/>
            </a:lvl3pPr>
            <a:lvl4pPr>
              <a:buNone/>
              <a:defRPr sz="1200"/>
            </a:lvl4pPr>
            <a:lvl5pPr>
              <a:buNone/>
              <a:defRPr sz="1200"/>
            </a:lvl5pPr>
          </a:lstStyle>
          <a:p>
            <a:pPr lvl="0"/>
            <a:r>
              <a:rPr lang="en-US" dirty="0" smtClean="0"/>
              <a:t>Click to edit</a:t>
            </a:r>
          </a:p>
        </p:txBody>
      </p:sp>
      <p:sp>
        <p:nvSpPr>
          <p:cNvPr id="42" name="Content Placeholder 5"/>
          <p:cNvSpPr>
            <a:spLocks noGrp="1"/>
          </p:cNvSpPr>
          <p:nvPr>
            <p:ph sz="quarter" idx="14"/>
          </p:nvPr>
        </p:nvSpPr>
        <p:spPr>
          <a:xfrm>
            <a:off x="6858000" y="4467225"/>
            <a:ext cx="2286000" cy="1962150"/>
          </a:xfrm>
          <a:prstGeom prst="rect">
            <a:avLst/>
          </a:prstGeom>
        </p:spPr>
        <p:txBody>
          <a:bodyPr/>
          <a:lstStyle>
            <a:lvl1pPr marL="91440" indent="-91440">
              <a:spcBef>
                <a:spcPts val="0"/>
              </a:spcBef>
              <a:buClrTx/>
              <a:buFont typeface="Arial" pitchFamily="34" charset="0"/>
              <a:buChar char="•"/>
              <a:defRPr sz="1600" b="0"/>
            </a:lvl1pPr>
            <a:lvl2pPr marL="228600" indent="-114300">
              <a:buClrTx/>
              <a:buFont typeface="Arial" pitchFamily="34" charset="0"/>
              <a:buChar char="•"/>
              <a:defRPr sz="1400" b="0"/>
            </a:lvl2pPr>
            <a:lvl3pPr marL="342900" indent="-114300">
              <a:buClrTx/>
              <a:buFont typeface="Arial" pitchFamily="34" charset="0"/>
              <a:buChar char="•"/>
              <a:defRPr sz="1200" b="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9" name="Title 1"/>
          <p:cNvSpPr>
            <a:spLocks noGrp="1"/>
          </p:cNvSpPr>
          <p:nvPr>
            <p:ph type="title"/>
          </p:nvPr>
        </p:nvSpPr>
        <p:spPr>
          <a:xfrm>
            <a:off x="0" y="304800"/>
            <a:ext cx="8839200" cy="457200"/>
          </a:xfrm>
          <a:prstGeom prst="rect">
            <a:avLst/>
          </a:prstGeom>
        </p:spPr>
        <p:txBody>
          <a:bodyPr/>
          <a:lstStyle>
            <a:lvl1pPr>
              <a:defRPr sz="2800" i="1"/>
            </a:lvl1pPr>
          </a:lstStyle>
          <a:p>
            <a:r>
              <a:rPr lang="en-US" smtClean="0"/>
              <a:t>Click to edit Master title style</a:t>
            </a:r>
            <a:endParaRPr lang="en-US" dirty="0"/>
          </a:p>
        </p:txBody>
      </p:sp>
    </p:spTree>
    <p:extLst>
      <p:ext uri="{BB962C8B-B14F-4D97-AF65-F5344CB8AC3E}">
        <p14:creationId xmlns:p14="http://schemas.microsoft.com/office/powerpoint/2010/main" val="355584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102FA959-0E2B-4D8B-979E-2DFBE5C1AB4B}" type="slidenum">
              <a:rPr lang="en-US"/>
              <a:pPr>
                <a:defRPr/>
              </a:pPr>
              <a:t>‹#›</a:t>
            </a:fld>
            <a:endParaRPr lang="en-US">
              <a:solidFill>
                <a:schemeClr val="bg2"/>
              </a:solidFill>
            </a:endParaRPr>
          </a:p>
        </p:txBody>
      </p:sp>
    </p:spTree>
    <p:extLst>
      <p:ext uri="{BB962C8B-B14F-4D97-AF65-F5344CB8AC3E}">
        <p14:creationId xmlns:p14="http://schemas.microsoft.com/office/powerpoint/2010/main" val="210845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sldNum" sz="quarter" idx="10"/>
          </p:nvPr>
        </p:nvSpPr>
        <p:spPr/>
        <p:txBody>
          <a:bodyPr/>
          <a:lstStyle>
            <a:lvl1pPr>
              <a:defRPr/>
            </a:lvl1pPr>
          </a:lstStyle>
          <a:p>
            <a:pPr>
              <a:defRPr/>
            </a:pPr>
            <a:fld id="{30179F7B-8042-4D14-90F5-3A188E8D089A}" type="slidenum">
              <a:rPr lang="en-US"/>
              <a:pPr>
                <a:defRPr/>
              </a:pPr>
              <a:t>‹#›</a:t>
            </a:fld>
            <a:endParaRPr lang="en-US">
              <a:solidFill>
                <a:schemeClr val="bg2"/>
              </a:solidFill>
            </a:endParaRPr>
          </a:p>
        </p:txBody>
      </p:sp>
    </p:spTree>
    <p:extLst>
      <p:ext uri="{BB962C8B-B14F-4D97-AF65-F5344CB8AC3E}">
        <p14:creationId xmlns:p14="http://schemas.microsoft.com/office/powerpoint/2010/main" val="184348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5.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7.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5.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5.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latin typeface="Arial" charset="0"/>
                <a:cs typeface="+mn-cs"/>
              </a:defRPr>
            </a:lvl1pPr>
          </a:lstStyle>
          <a:p>
            <a:pPr>
              <a:defRPr/>
            </a:pP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latin typeface="Arial" charset="0"/>
                <a:cs typeface="+mn-cs"/>
              </a:defRPr>
            </a:lvl1pPr>
          </a:lstStyle>
          <a:p>
            <a:pPr>
              <a:defRPr/>
            </a:pPr>
            <a:fld id="{7EABEA9C-6362-4C8A-93C6-3D2D145F0314}" type="slidenum">
              <a:rPr lang="en-US"/>
              <a:pPr>
                <a:defRPr/>
              </a:pPr>
              <a:t>‹#›</a:t>
            </a:fld>
            <a:endParaRPr lang="en-US">
              <a:solidFill>
                <a:schemeClr val="bg2"/>
              </a:solidFill>
            </a:endParaRPr>
          </a:p>
        </p:txBody>
      </p:sp>
      <p:sp>
        <p:nvSpPr>
          <p:cNvPr id="1028" name="Rectangle 1030"/>
          <p:cNvSpPr>
            <a:spLocks noGrp="1" noChangeArrowheads="1"/>
          </p:cNvSpPr>
          <p:nvPr>
            <p:ph type="title"/>
          </p:nvPr>
        </p:nvSpPr>
        <p:spPr bwMode="auto">
          <a:xfrm>
            <a:off x="1644650" y="76200"/>
            <a:ext cx="7143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Line 1035"/>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036"/>
          <p:cNvSpPr>
            <a:spLocks noChangeShapeType="1"/>
          </p:cNvSpPr>
          <p:nvPr/>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1" name="Picture 1037" descr="afsymbo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2113" y="104775"/>
            <a:ext cx="10255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86" r:id="rId1"/>
    <p:sldLayoutId id="2147486457" r:id="rId2"/>
    <p:sldLayoutId id="2147486458" r:id="rId3"/>
    <p:sldLayoutId id="2147486487" r:id="rId4"/>
    <p:sldLayoutId id="2147486488" r:id="rId5"/>
    <p:sldLayoutId id="2147486489" r:id="rId6"/>
    <p:sldLayoutId id="2147486490" r:id="rId7"/>
    <p:sldLayoutId id="2147486459" r:id="rId8"/>
    <p:sldLayoutId id="2147486491" r:id="rId9"/>
    <p:sldLayoutId id="2147486492" r:id="rId10"/>
    <p:sldLayoutId id="2147486493" r:id="rId11"/>
    <p:sldLayoutId id="2147486460" r:id="rId12"/>
    <p:sldLayoutId id="2147486494" r:id="rId13"/>
    <p:sldLayoutId id="2147486495" r:id="rId14"/>
    <p:sldLayoutId id="2147486496" r:id="rId15"/>
    <p:sldLayoutId id="2147486497" r:id="rId16"/>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fontAlgn="auto" hangingPunct="0">
              <a:spcBef>
                <a:spcPts val="0"/>
              </a:spcBef>
              <a:spcAft>
                <a:spcPts val="0"/>
              </a:spcAft>
              <a:defRPr sz="1000">
                <a:solidFill>
                  <a:srgbClr val="969696"/>
                </a:solidFill>
                <a:latin typeface="Arial" charset="0"/>
                <a:cs typeface="+mn-cs"/>
              </a:defRPr>
            </a:lvl1pPr>
          </a:lstStyle>
          <a:p>
            <a:pPr>
              <a:defRPr/>
            </a:pP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69696"/>
                </a:solidFill>
                <a:latin typeface="Arial" charset="0"/>
                <a:cs typeface="+mn-cs"/>
              </a:defRPr>
            </a:lvl1pPr>
          </a:lstStyle>
          <a:p>
            <a:pPr>
              <a:defRPr/>
            </a:pPr>
            <a:fld id="{32101F46-73B1-4FD5-AC69-AC33FF5EAE0E}" type="slidenum">
              <a:rPr lang="en-US"/>
              <a:pPr>
                <a:defRPr/>
              </a:pPr>
              <a:t>‹#›</a:t>
            </a:fld>
            <a:endParaRPr lang="en-US">
              <a:solidFill>
                <a:srgbClr val="808080"/>
              </a:solidFill>
            </a:endParaRPr>
          </a:p>
        </p:txBody>
      </p:sp>
      <p:sp>
        <p:nvSpPr>
          <p:cNvPr id="2052" name="Line 1035"/>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Line 1036"/>
          <p:cNvSpPr>
            <a:spLocks noChangeShapeType="1"/>
          </p:cNvSpPr>
          <p:nvPr/>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54" name="Picture 1037" descr="afsymbo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2113" y="104775"/>
            <a:ext cx="10255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98" r:id="rId1"/>
    <p:sldLayoutId id="2147486461" r:id="rId2"/>
    <p:sldLayoutId id="2147486499" r:id="rId3"/>
    <p:sldLayoutId id="2147486500" r:id="rId4"/>
    <p:sldLayoutId id="2147486501" r:id="rId5"/>
    <p:sldLayoutId id="2147486502" r:id="rId6"/>
    <p:sldLayoutId id="2147486503" r:id="rId7"/>
    <p:sldLayoutId id="2147486462" r:id="rId8"/>
    <p:sldLayoutId id="2147486463" r:id="rId9"/>
    <p:sldLayoutId id="2147486464" r:id="rId10"/>
    <p:sldLayoutId id="2147486504" r:id="rId11"/>
    <p:sldLayoutId id="2147486505" r:id="rId12"/>
  </p:sldLayoutIdLst>
  <p:hf hdr="0" ftr="0" dt="0"/>
  <p:txStyles>
    <p:titleStyle>
      <a:lvl1pPr algn="r" rtl="0" eaLnBrk="0" fontAlgn="base" hangingPunct="0">
        <a:spcBef>
          <a:spcPct val="0"/>
        </a:spcBef>
        <a:spcAft>
          <a:spcPct val="0"/>
        </a:spcAft>
        <a:defRPr sz="2800" b="1" i="1">
          <a:solidFill>
            <a:srgbClr val="151C77"/>
          </a:solidFill>
          <a:latin typeface="+mj-lt"/>
          <a:ea typeface="+mj-ea"/>
          <a:cs typeface="+mj-cs"/>
        </a:defRPr>
      </a:lvl1pPr>
      <a:lvl2pPr algn="r" rtl="0" eaLnBrk="0" fontAlgn="base" hangingPunct="0">
        <a:spcBef>
          <a:spcPct val="0"/>
        </a:spcBef>
        <a:spcAft>
          <a:spcPct val="0"/>
        </a:spcAft>
        <a:defRPr sz="2800" b="1" i="1">
          <a:solidFill>
            <a:srgbClr val="151C77"/>
          </a:solidFill>
          <a:latin typeface="Arial" charset="0"/>
        </a:defRPr>
      </a:lvl2pPr>
      <a:lvl3pPr algn="r" rtl="0" eaLnBrk="0" fontAlgn="base" hangingPunct="0">
        <a:spcBef>
          <a:spcPct val="0"/>
        </a:spcBef>
        <a:spcAft>
          <a:spcPct val="0"/>
        </a:spcAft>
        <a:defRPr sz="2800" b="1" i="1">
          <a:solidFill>
            <a:srgbClr val="151C77"/>
          </a:solidFill>
          <a:latin typeface="Arial" charset="0"/>
        </a:defRPr>
      </a:lvl3pPr>
      <a:lvl4pPr algn="r" rtl="0" eaLnBrk="0" fontAlgn="base" hangingPunct="0">
        <a:spcBef>
          <a:spcPct val="0"/>
        </a:spcBef>
        <a:spcAft>
          <a:spcPct val="0"/>
        </a:spcAft>
        <a:defRPr sz="2800" b="1" i="1">
          <a:solidFill>
            <a:srgbClr val="151C77"/>
          </a:solidFill>
          <a:latin typeface="Arial" charset="0"/>
        </a:defRPr>
      </a:lvl4pPr>
      <a:lvl5pPr algn="r" rtl="0" eaLnBrk="0" fontAlgn="base" hangingPunct="0">
        <a:spcBef>
          <a:spcPct val="0"/>
        </a:spcBef>
        <a:spcAft>
          <a:spcPct val="0"/>
        </a:spcAft>
        <a:defRPr sz="28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69696"/>
                </a:solidFill>
                <a:latin typeface="Arial" charset="0"/>
                <a:cs typeface="+mn-cs"/>
              </a:defRPr>
            </a:lvl1pPr>
          </a:lstStyle>
          <a:p>
            <a:pPr>
              <a:defRPr/>
            </a:pPr>
            <a:fld id="{440E3B4A-B282-4C4D-87E6-9833EDE460EA}" type="slidenum">
              <a:rPr lang="en-US"/>
              <a:pPr>
                <a:defRPr/>
              </a:pPr>
              <a:t>‹#›</a:t>
            </a:fld>
            <a:endParaRPr lang="en-US" dirty="0">
              <a:solidFill>
                <a:srgbClr val="808080"/>
              </a:solidFill>
            </a:endParaRPr>
          </a:p>
        </p:txBody>
      </p:sp>
      <p:sp>
        <p:nvSpPr>
          <p:cNvPr id="3075" name="Line 1035"/>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6" name="Line 1036"/>
          <p:cNvSpPr>
            <a:spLocks noChangeShapeType="1"/>
          </p:cNvSpPr>
          <p:nvPr/>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077" name="Picture 1037" descr="afsymbo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2113" y="104775"/>
            <a:ext cx="10255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06" r:id="rId1"/>
    <p:sldLayoutId id="2147486465" r:id="rId2"/>
    <p:sldLayoutId id="2147486466" r:id="rId3"/>
    <p:sldLayoutId id="2147486467" r:id="rId4"/>
    <p:sldLayoutId id="2147486507" r:id="rId5"/>
    <p:sldLayoutId id="2147486468" r:id="rId6"/>
    <p:sldLayoutId id="2147486508" r:id="rId7"/>
    <p:sldLayoutId id="2147486469" r:id="rId8"/>
    <p:sldLayoutId id="2147486470" r:id="rId9"/>
    <p:sldLayoutId id="2147486471" r:id="rId10"/>
    <p:sldLayoutId id="2147486509" r:id="rId11"/>
    <p:sldLayoutId id="2147486472" r:id="rId12"/>
    <p:sldLayoutId id="2147486510" r:id="rId13"/>
  </p:sldLayoutIdLst>
  <p:hf hdr="0" ftr="0" dt="0"/>
  <p:txStyles>
    <p:titleStyle>
      <a:lvl1pPr algn="r" rtl="0" eaLnBrk="0" fontAlgn="base" hangingPunct="0">
        <a:spcBef>
          <a:spcPct val="0"/>
        </a:spcBef>
        <a:spcAft>
          <a:spcPct val="0"/>
        </a:spcAft>
        <a:defRPr sz="2800" b="1" i="1">
          <a:solidFill>
            <a:srgbClr val="151C77"/>
          </a:solidFill>
          <a:latin typeface="+mj-lt"/>
          <a:ea typeface="+mj-ea"/>
          <a:cs typeface="+mj-cs"/>
        </a:defRPr>
      </a:lvl1pPr>
      <a:lvl2pPr algn="r" rtl="0" eaLnBrk="0" fontAlgn="base" hangingPunct="0">
        <a:spcBef>
          <a:spcPct val="0"/>
        </a:spcBef>
        <a:spcAft>
          <a:spcPct val="0"/>
        </a:spcAft>
        <a:defRPr sz="2800" b="1" i="1">
          <a:solidFill>
            <a:srgbClr val="151C77"/>
          </a:solidFill>
          <a:latin typeface="Arial" charset="0"/>
        </a:defRPr>
      </a:lvl2pPr>
      <a:lvl3pPr algn="r" rtl="0" eaLnBrk="0" fontAlgn="base" hangingPunct="0">
        <a:spcBef>
          <a:spcPct val="0"/>
        </a:spcBef>
        <a:spcAft>
          <a:spcPct val="0"/>
        </a:spcAft>
        <a:defRPr sz="2800" b="1" i="1">
          <a:solidFill>
            <a:srgbClr val="151C77"/>
          </a:solidFill>
          <a:latin typeface="Arial" charset="0"/>
        </a:defRPr>
      </a:lvl3pPr>
      <a:lvl4pPr algn="r" rtl="0" eaLnBrk="0" fontAlgn="base" hangingPunct="0">
        <a:spcBef>
          <a:spcPct val="0"/>
        </a:spcBef>
        <a:spcAft>
          <a:spcPct val="0"/>
        </a:spcAft>
        <a:defRPr sz="2800" b="1" i="1">
          <a:solidFill>
            <a:srgbClr val="151C77"/>
          </a:solidFill>
          <a:latin typeface="Arial" charset="0"/>
        </a:defRPr>
      </a:lvl4pPr>
      <a:lvl5pPr algn="r" rtl="0" eaLnBrk="0" fontAlgn="base" hangingPunct="0">
        <a:spcBef>
          <a:spcPct val="0"/>
        </a:spcBef>
        <a:spcAft>
          <a:spcPct val="0"/>
        </a:spcAft>
        <a:defRPr sz="28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fontAlgn="auto" hangingPunct="0">
              <a:spcBef>
                <a:spcPts val="0"/>
              </a:spcBef>
              <a:spcAft>
                <a:spcPts val="0"/>
              </a:spcAft>
              <a:defRPr sz="1000">
                <a:solidFill>
                  <a:srgbClr val="969696"/>
                </a:solidFill>
                <a:latin typeface="Arial" charset="0"/>
                <a:cs typeface="+mn-cs"/>
              </a:defRPr>
            </a:lvl1pPr>
          </a:lstStyle>
          <a:p>
            <a:pPr>
              <a:defRPr/>
            </a:pP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69696"/>
                </a:solidFill>
                <a:latin typeface="Arial" charset="0"/>
                <a:cs typeface="+mn-cs"/>
              </a:defRPr>
            </a:lvl1pPr>
          </a:lstStyle>
          <a:p>
            <a:pPr>
              <a:defRPr/>
            </a:pPr>
            <a:fld id="{EF737ED9-0B9E-47FD-84F9-FB51EE4C8120}" type="slidenum">
              <a:rPr lang="en-US"/>
              <a:pPr>
                <a:defRPr/>
              </a:pPr>
              <a:t>‹#›</a:t>
            </a:fld>
            <a:endParaRPr lang="en-US">
              <a:solidFill>
                <a:srgbClr val="808080"/>
              </a:solidFill>
            </a:endParaRPr>
          </a:p>
        </p:txBody>
      </p:sp>
      <p:sp>
        <p:nvSpPr>
          <p:cNvPr id="4100" name="Line 1035"/>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 name="Line 1036"/>
          <p:cNvSpPr>
            <a:spLocks noChangeShapeType="1"/>
          </p:cNvSpPr>
          <p:nvPr/>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102" name="Picture 1037" descr="afsymbo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2113" y="104775"/>
            <a:ext cx="10255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11" r:id="rId1"/>
    <p:sldLayoutId id="2147486473" r:id="rId2"/>
    <p:sldLayoutId id="2147486512" r:id="rId3"/>
    <p:sldLayoutId id="2147486513" r:id="rId4"/>
    <p:sldLayoutId id="2147486514" r:id="rId5"/>
    <p:sldLayoutId id="2147486515" r:id="rId6"/>
    <p:sldLayoutId id="2147486516" r:id="rId7"/>
    <p:sldLayoutId id="2147486474" r:id="rId8"/>
    <p:sldLayoutId id="2147486475" r:id="rId9"/>
    <p:sldLayoutId id="2147486476" r:id="rId10"/>
    <p:sldLayoutId id="2147486517" r:id="rId11"/>
    <p:sldLayoutId id="2147486518" r:id="rId12"/>
    <p:sldLayoutId id="2147486519" r:id="rId13"/>
    <p:sldLayoutId id="2147486520" r:id="rId14"/>
    <p:sldLayoutId id="2147486521" r:id="rId15"/>
    <p:sldLayoutId id="2147486522" r:id="rId16"/>
  </p:sldLayoutIdLst>
  <p:hf hdr="0" dt="0"/>
  <p:txStyles>
    <p:titleStyle>
      <a:lvl1pPr algn="r" rtl="0" eaLnBrk="0" fontAlgn="base" hangingPunct="0">
        <a:spcBef>
          <a:spcPct val="0"/>
        </a:spcBef>
        <a:spcAft>
          <a:spcPct val="0"/>
        </a:spcAft>
        <a:defRPr sz="2800" b="1" i="1">
          <a:solidFill>
            <a:srgbClr val="151C77"/>
          </a:solidFill>
          <a:latin typeface="+mj-lt"/>
          <a:ea typeface="+mj-ea"/>
          <a:cs typeface="+mj-cs"/>
        </a:defRPr>
      </a:lvl1pPr>
      <a:lvl2pPr algn="r" rtl="0" eaLnBrk="0" fontAlgn="base" hangingPunct="0">
        <a:spcBef>
          <a:spcPct val="0"/>
        </a:spcBef>
        <a:spcAft>
          <a:spcPct val="0"/>
        </a:spcAft>
        <a:defRPr sz="2800" b="1" i="1">
          <a:solidFill>
            <a:srgbClr val="151C77"/>
          </a:solidFill>
          <a:latin typeface="Arial" charset="0"/>
        </a:defRPr>
      </a:lvl2pPr>
      <a:lvl3pPr algn="r" rtl="0" eaLnBrk="0" fontAlgn="base" hangingPunct="0">
        <a:spcBef>
          <a:spcPct val="0"/>
        </a:spcBef>
        <a:spcAft>
          <a:spcPct val="0"/>
        </a:spcAft>
        <a:defRPr sz="2800" b="1" i="1">
          <a:solidFill>
            <a:srgbClr val="151C77"/>
          </a:solidFill>
          <a:latin typeface="Arial" charset="0"/>
        </a:defRPr>
      </a:lvl3pPr>
      <a:lvl4pPr algn="r" rtl="0" eaLnBrk="0" fontAlgn="base" hangingPunct="0">
        <a:spcBef>
          <a:spcPct val="0"/>
        </a:spcBef>
        <a:spcAft>
          <a:spcPct val="0"/>
        </a:spcAft>
        <a:defRPr sz="2800" b="1" i="1">
          <a:solidFill>
            <a:srgbClr val="151C77"/>
          </a:solidFill>
          <a:latin typeface="Arial" charset="0"/>
        </a:defRPr>
      </a:lvl4pPr>
      <a:lvl5pPr algn="r" rtl="0" eaLnBrk="0" fontAlgn="base" hangingPunct="0">
        <a:spcBef>
          <a:spcPct val="0"/>
        </a:spcBef>
        <a:spcAft>
          <a:spcPct val="0"/>
        </a:spcAft>
        <a:defRPr sz="28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69696"/>
                </a:solidFill>
                <a:latin typeface="Arial" charset="0"/>
                <a:cs typeface="+mn-cs"/>
              </a:defRPr>
            </a:lvl1pPr>
          </a:lstStyle>
          <a:p>
            <a:pPr>
              <a:defRPr/>
            </a:pPr>
            <a:fld id="{64216DD4-6CDB-4CA7-9D2E-A910D4066F18}" type="slidenum">
              <a:rPr lang="en-US"/>
              <a:pPr>
                <a:defRPr/>
              </a:pPr>
              <a:t>‹#›</a:t>
            </a:fld>
            <a:endParaRPr lang="en-US" dirty="0">
              <a:solidFill>
                <a:srgbClr val="808080"/>
              </a:solidFill>
            </a:endParaRPr>
          </a:p>
        </p:txBody>
      </p:sp>
      <p:sp>
        <p:nvSpPr>
          <p:cNvPr id="5123" name="Line 1035"/>
          <p:cNvSpPr>
            <a:spLocks noChangeShapeType="1"/>
          </p:cNvSpPr>
          <p:nvPr/>
        </p:nvSpPr>
        <p:spPr bwMode="auto">
          <a:xfrm>
            <a:off x="381000" y="6451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 name="Line 1036"/>
          <p:cNvSpPr>
            <a:spLocks noChangeShapeType="1"/>
          </p:cNvSpPr>
          <p:nvPr/>
        </p:nvSpPr>
        <p:spPr bwMode="auto">
          <a:xfrm>
            <a:off x="381000" y="990600"/>
            <a:ext cx="8382000" cy="0"/>
          </a:xfrm>
          <a:prstGeom prst="line">
            <a:avLst/>
          </a:prstGeom>
          <a:noFill/>
          <a:ln w="3810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125" name="Picture 1037" descr="afsymbol"/>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92113" y="104775"/>
            <a:ext cx="10255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23" r:id="rId1"/>
    <p:sldLayoutId id="2147486477" r:id="rId2"/>
    <p:sldLayoutId id="2147486478" r:id="rId3"/>
    <p:sldLayoutId id="2147486479" r:id="rId4"/>
    <p:sldLayoutId id="2147486524" r:id="rId5"/>
    <p:sldLayoutId id="2147486480" r:id="rId6"/>
    <p:sldLayoutId id="2147486525" r:id="rId7"/>
    <p:sldLayoutId id="2147486481" r:id="rId8"/>
    <p:sldLayoutId id="2147486482" r:id="rId9"/>
    <p:sldLayoutId id="2147486483" r:id="rId10"/>
    <p:sldLayoutId id="2147486526" r:id="rId11"/>
    <p:sldLayoutId id="2147486527" r:id="rId12"/>
    <p:sldLayoutId id="2147486484" r:id="rId13"/>
    <p:sldLayoutId id="2147486528" r:id="rId14"/>
    <p:sldLayoutId id="2147486485" r:id="rId15"/>
    <p:sldLayoutId id="2147486529" r:id="rId16"/>
    <p:sldLayoutId id="2147486530" r:id="rId17"/>
    <p:sldLayoutId id="2147486531" r:id="rId18"/>
    <p:sldLayoutId id="2147486532" r:id="rId19"/>
  </p:sldLayoutIdLst>
  <p:hf hdr="0" ftr="0" dt="0"/>
  <p:txStyles>
    <p:titleStyle>
      <a:lvl1pPr algn="r" rtl="0" eaLnBrk="0" fontAlgn="base" hangingPunct="0">
        <a:spcBef>
          <a:spcPct val="0"/>
        </a:spcBef>
        <a:spcAft>
          <a:spcPct val="0"/>
        </a:spcAft>
        <a:defRPr sz="2800" b="1" i="1">
          <a:solidFill>
            <a:srgbClr val="151C77"/>
          </a:solidFill>
          <a:latin typeface="+mj-lt"/>
          <a:ea typeface="+mj-ea"/>
          <a:cs typeface="+mj-cs"/>
        </a:defRPr>
      </a:lvl1pPr>
      <a:lvl2pPr algn="r" rtl="0" eaLnBrk="0" fontAlgn="base" hangingPunct="0">
        <a:spcBef>
          <a:spcPct val="0"/>
        </a:spcBef>
        <a:spcAft>
          <a:spcPct val="0"/>
        </a:spcAft>
        <a:defRPr sz="2800" b="1" i="1">
          <a:solidFill>
            <a:srgbClr val="151C77"/>
          </a:solidFill>
          <a:latin typeface="Arial" charset="0"/>
        </a:defRPr>
      </a:lvl2pPr>
      <a:lvl3pPr algn="r" rtl="0" eaLnBrk="0" fontAlgn="base" hangingPunct="0">
        <a:spcBef>
          <a:spcPct val="0"/>
        </a:spcBef>
        <a:spcAft>
          <a:spcPct val="0"/>
        </a:spcAft>
        <a:defRPr sz="2800" b="1" i="1">
          <a:solidFill>
            <a:srgbClr val="151C77"/>
          </a:solidFill>
          <a:latin typeface="Arial" charset="0"/>
        </a:defRPr>
      </a:lvl3pPr>
      <a:lvl4pPr algn="r" rtl="0" eaLnBrk="0" fontAlgn="base" hangingPunct="0">
        <a:spcBef>
          <a:spcPct val="0"/>
        </a:spcBef>
        <a:spcAft>
          <a:spcPct val="0"/>
        </a:spcAft>
        <a:defRPr sz="2800" b="1" i="1">
          <a:solidFill>
            <a:srgbClr val="151C77"/>
          </a:solidFill>
          <a:latin typeface="Arial" charset="0"/>
        </a:defRPr>
      </a:lvl4pPr>
      <a:lvl5pPr algn="r" rtl="0" eaLnBrk="0" fontAlgn="base" hangingPunct="0">
        <a:spcBef>
          <a:spcPct val="0"/>
        </a:spcBef>
        <a:spcAft>
          <a:spcPct val="0"/>
        </a:spcAft>
        <a:defRPr sz="28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fedbizopps.gov"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www.saffm.hq.af.mil/budget/index/asp" TargetMode="External"/><Relationship Id="rId4" Type="http://schemas.openxmlformats.org/officeDocument/2006/relationships/hyperlink" Target="http://www.ebuy.gs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9.xml"/><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7988300" y="65246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fld id="{8B0EDD7B-D461-4A53-991E-EC5B972AACDA}" type="slidenum">
              <a:rPr lang="en-US" altLang="en-US" sz="1000">
                <a:solidFill>
                  <a:srgbClr val="969696"/>
                </a:solidFill>
              </a:rPr>
              <a:pPr algn="r"/>
              <a:t>1</a:t>
            </a:fld>
            <a:endParaRPr lang="en-US" altLang="en-US" sz="1000">
              <a:solidFill>
                <a:srgbClr val="969696"/>
              </a:solidFill>
            </a:endParaRPr>
          </a:p>
        </p:txBody>
      </p:sp>
      <p:sp>
        <p:nvSpPr>
          <p:cNvPr id="56323" name="Rectangle 2"/>
          <p:cNvSpPr>
            <a:spLocks noChangeArrowheads="1"/>
          </p:cNvSpPr>
          <p:nvPr/>
        </p:nvSpPr>
        <p:spPr bwMode="auto">
          <a:xfrm>
            <a:off x="395288" y="2886075"/>
            <a:ext cx="80772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spcBef>
                <a:spcPct val="20000"/>
              </a:spcBef>
              <a:buClr>
                <a:schemeClr val="tx1"/>
              </a:buClr>
              <a:buSzPct val="80000"/>
              <a:buFont typeface="Wingdings" panose="05000000000000000000" pitchFamily="2" charset="2"/>
              <a:buNone/>
            </a:pPr>
            <a:endParaRPr lang="en-US" altLang="en-US" sz="2800"/>
          </a:p>
        </p:txBody>
      </p:sp>
      <p:sp>
        <p:nvSpPr>
          <p:cNvPr id="26631" name="Text Box 10"/>
          <p:cNvSpPr txBox="1">
            <a:spLocks noChangeArrowheads="1"/>
          </p:cNvSpPr>
          <p:nvPr/>
        </p:nvSpPr>
        <p:spPr bwMode="auto">
          <a:xfrm>
            <a:off x="2544763" y="4386263"/>
            <a:ext cx="6299200" cy="1570037"/>
          </a:xfrm>
          <a:prstGeom prst="rect">
            <a:avLst/>
          </a:prstGeom>
          <a:noFill/>
          <a:ln w="12700">
            <a:noFill/>
            <a:miter lim="800000"/>
            <a:headEnd/>
            <a:tailEnd/>
          </a:ln>
        </p:spPr>
        <p:txBody>
          <a:bodyPr>
            <a:spAutoFit/>
          </a:bodyPr>
          <a:lstStyle/>
          <a:p>
            <a:pPr algn="r">
              <a:defRPr/>
            </a:pPr>
            <a:r>
              <a:rPr lang="en-US" sz="2400" b="1" dirty="0">
                <a:solidFill>
                  <a:srgbClr val="000000"/>
                </a:solidFill>
                <a:latin typeface="+mn-lt"/>
              </a:rPr>
              <a:t>Mr Bob Staib</a:t>
            </a:r>
          </a:p>
          <a:p>
            <a:pPr algn="r">
              <a:defRPr/>
            </a:pPr>
            <a:r>
              <a:rPr lang="en-US" sz="2400" b="1" dirty="0">
                <a:solidFill>
                  <a:srgbClr val="000000"/>
                </a:solidFill>
                <a:latin typeface="+mn-lt"/>
              </a:rPr>
              <a:t>HQ AFRC/A4C</a:t>
            </a:r>
          </a:p>
          <a:p>
            <a:pPr algn="r">
              <a:defRPr/>
            </a:pPr>
            <a:endParaRPr lang="en-US" sz="2400" b="1" dirty="0">
              <a:solidFill>
                <a:srgbClr val="000000"/>
              </a:solidFill>
              <a:latin typeface="+mn-lt"/>
            </a:endParaRPr>
          </a:p>
          <a:p>
            <a:pPr algn="r">
              <a:defRPr/>
            </a:pPr>
            <a:r>
              <a:rPr lang="en-US" sz="2400" b="1" dirty="0">
                <a:solidFill>
                  <a:srgbClr val="000000"/>
                </a:solidFill>
                <a:latin typeface="+mn-lt"/>
              </a:rPr>
              <a:t>19 Jul 2017</a:t>
            </a:r>
          </a:p>
        </p:txBody>
      </p:sp>
      <p:sp>
        <p:nvSpPr>
          <p:cNvPr id="9" name="Rectangle 3"/>
          <p:cNvSpPr>
            <a:spLocks noChangeArrowheads="1"/>
          </p:cNvSpPr>
          <p:nvPr/>
        </p:nvSpPr>
        <p:spPr bwMode="auto">
          <a:xfrm>
            <a:off x="0" y="1533525"/>
            <a:ext cx="9144000" cy="1449388"/>
          </a:xfrm>
          <a:prstGeom prst="rect">
            <a:avLst/>
          </a:prstGeom>
          <a:noFill/>
          <a:ln w="9525">
            <a:noFill/>
            <a:miter lim="800000"/>
            <a:headEnd/>
            <a:tailEnd/>
          </a:ln>
        </p:spPr>
        <p:txBody>
          <a:bodyPr anchor="ctr"/>
          <a:lstStyle/>
          <a:p>
            <a:pPr algn="ctr">
              <a:defRPr/>
            </a:pPr>
            <a:endParaRPr lang="en-US" sz="4400" dirty="0">
              <a:latin typeface="+mj-lt"/>
              <a:cs typeface="+mn-cs"/>
            </a:endParaRPr>
          </a:p>
        </p:txBody>
      </p:sp>
      <p:sp>
        <p:nvSpPr>
          <p:cNvPr id="56326" name="Title 9"/>
          <p:cNvSpPr>
            <a:spLocks noGrp="1"/>
          </p:cNvSpPr>
          <p:nvPr>
            <p:ph type="ctrTitle"/>
          </p:nvPr>
        </p:nvSpPr>
        <p:spPr>
          <a:xfrm>
            <a:off x="276225" y="1524000"/>
            <a:ext cx="8486775" cy="1600200"/>
          </a:xfrm>
        </p:spPr>
        <p:txBody>
          <a:bodyPr/>
          <a:lstStyle/>
          <a:p>
            <a:r>
              <a:rPr lang="en-US" altLang="en-US" smtClean="0"/>
              <a:t>Air Force Reserve Command Civil Engineer Program Overview</a:t>
            </a:r>
          </a:p>
        </p:txBody>
      </p:sp>
      <p:sp>
        <p:nvSpPr>
          <p:cNvPr id="7" name="Slide Number Placeholder 6"/>
          <p:cNvSpPr>
            <a:spLocks noGrp="1"/>
          </p:cNvSpPr>
          <p:nvPr>
            <p:ph type="sldNum" sz="quarter" idx="10"/>
          </p:nvPr>
        </p:nvSpPr>
        <p:spPr/>
        <p:txBody>
          <a:bodyPr/>
          <a:lstStyle/>
          <a:p>
            <a:pPr>
              <a:defRPr/>
            </a:pPr>
            <a:fld id="{0F74ABCA-F1AA-458F-972E-31926CE930A0}" type="slidenum">
              <a:rPr lang="en-US" smtClean="0"/>
              <a:pPr>
                <a:defRPr/>
              </a:pPr>
              <a:t>1</a:t>
            </a:fld>
            <a:endParaRPr lang="en-US">
              <a:solidFill>
                <a:schemeClr val="bg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858000" y="1244600"/>
            <a:ext cx="2286000" cy="3124200"/>
          </a:xfrm>
        </p:spPr>
        <p:txBody>
          <a:bodyPr/>
          <a:lstStyle/>
          <a:p>
            <a:pPr marL="90488" indent="-90488">
              <a:buFont typeface="Arial" charset="0"/>
              <a:buChar char="•"/>
              <a:defRPr/>
            </a:pPr>
            <a:r>
              <a:rPr lang="en-US" sz="1400" dirty="0" smtClean="0"/>
              <a:t>Bought </a:t>
            </a:r>
            <a:r>
              <a:rPr lang="en-US" sz="1400" dirty="0"/>
              <a:t>out executable FY15 requirements</a:t>
            </a:r>
          </a:p>
          <a:p>
            <a:pPr marL="90488" indent="-90488">
              <a:buFont typeface="Arial" charset="0"/>
              <a:buChar char="•"/>
              <a:defRPr/>
            </a:pPr>
            <a:r>
              <a:rPr lang="en-US" sz="1400" dirty="0"/>
              <a:t>6 </a:t>
            </a:r>
            <a:r>
              <a:rPr lang="en-US" sz="1400" dirty="0" err="1"/>
              <a:t>yr</a:t>
            </a:r>
            <a:r>
              <a:rPr lang="en-US" sz="1400" dirty="0"/>
              <a:t> </a:t>
            </a:r>
            <a:r>
              <a:rPr lang="en-US" sz="1400" dirty="0" err="1"/>
              <a:t>obs</a:t>
            </a:r>
            <a:r>
              <a:rPr lang="en-US" sz="1400" dirty="0"/>
              <a:t> </a:t>
            </a:r>
            <a:r>
              <a:rPr lang="en-US" sz="1400" dirty="0" err="1"/>
              <a:t>avg</a:t>
            </a:r>
            <a:r>
              <a:rPr lang="en-US" sz="1400" dirty="0"/>
              <a:t>: $172M/</a:t>
            </a:r>
            <a:r>
              <a:rPr lang="en-US" sz="1400" dirty="0" err="1"/>
              <a:t>yr</a:t>
            </a:r>
            <a:endParaRPr lang="en-US" sz="1400" dirty="0"/>
          </a:p>
          <a:p>
            <a:pPr marL="90488" indent="-90488">
              <a:buFont typeface="Arial" charset="0"/>
              <a:buChar char="•"/>
              <a:defRPr/>
            </a:pPr>
            <a:r>
              <a:rPr lang="en-US" sz="1400" dirty="0"/>
              <a:t>$200M FY16 FSRM IPL </a:t>
            </a:r>
            <a:r>
              <a:rPr lang="en-US" sz="1400" dirty="0" smtClean="0"/>
              <a:t>approved; executed $93.7M </a:t>
            </a:r>
            <a:endParaRPr lang="en-US" sz="1400" b="1" dirty="0">
              <a:solidFill>
                <a:srgbClr val="FF0000"/>
              </a:solidFill>
            </a:endParaRPr>
          </a:p>
          <a:p>
            <a:pPr marL="90488" indent="-90488">
              <a:buFont typeface="Arial" charset="0"/>
              <a:buChar char="•"/>
              <a:defRPr/>
            </a:pPr>
            <a:r>
              <a:rPr lang="en-US" sz="1400" dirty="0"/>
              <a:t>Budget cuts will drive IPL importance and discipline</a:t>
            </a:r>
          </a:p>
          <a:p>
            <a:pPr marL="90488" indent="-90488">
              <a:buFont typeface="Arial" charset="0"/>
              <a:buChar char="•"/>
              <a:defRPr/>
            </a:pPr>
            <a:r>
              <a:rPr lang="en-US" sz="1400" dirty="0">
                <a:solidFill>
                  <a:srgbClr val="000000"/>
                </a:solidFill>
              </a:rPr>
              <a:t>Execution goal  </a:t>
            </a:r>
            <a:r>
              <a:rPr lang="en-US" sz="1400" dirty="0" smtClean="0">
                <a:solidFill>
                  <a:srgbClr val="000000"/>
                </a:solidFill>
              </a:rPr>
              <a:t>between 2%-4%PRV </a:t>
            </a:r>
          </a:p>
          <a:p>
            <a:pPr marL="0" indent="0">
              <a:buFont typeface="Arial" pitchFamily="34" charset="0"/>
              <a:buNone/>
              <a:defRPr/>
            </a:pPr>
            <a:r>
              <a:rPr lang="en-US" sz="1400" dirty="0" smtClean="0">
                <a:solidFill>
                  <a:srgbClr val="000000"/>
                </a:solidFill>
              </a:rPr>
              <a:t>($150-$300M</a:t>
            </a:r>
            <a:r>
              <a:rPr lang="en-US" sz="1400" dirty="0">
                <a:solidFill>
                  <a:srgbClr val="000000"/>
                </a:solidFill>
              </a:rPr>
              <a:t>)</a:t>
            </a:r>
          </a:p>
          <a:p>
            <a:pPr marL="90488" indent="-90488">
              <a:buFont typeface="Arial" charset="0"/>
              <a:buChar char="•"/>
              <a:defRPr/>
            </a:pPr>
            <a:r>
              <a:rPr lang="en-US" sz="1400" dirty="0">
                <a:solidFill>
                  <a:srgbClr val="000000"/>
                </a:solidFill>
              </a:rPr>
              <a:t>Buy down $1.5B O&amp;M FOCUS-validated backlog</a:t>
            </a:r>
          </a:p>
          <a:p>
            <a:pPr marL="90488" indent="-90488">
              <a:buFont typeface="Arial" charset="0"/>
              <a:buChar char="•"/>
              <a:defRPr/>
            </a:pPr>
            <a:r>
              <a:rPr lang="en-US" sz="1400" dirty="0">
                <a:solidFill>
                  <a:srgbClr val="000000"/>
                </a:solidFill>
              </a:rPr>
              <a:t>MILCON reductions mean  higher need for O&amp;M FSRM</a:t>
            </a:r>
          </a:p>
          <a:p>
            <a:pPr marL="90488" indent="-90488">
              <a:buFont typeface="Arial" charset="0"/>
              <a:buChar char="•"/>
              <a:defRPr/>
            </a:pPr>
            <a:endParaRPr lang="en-US" sz="1400" dirty="0" smtClean="0"/>
          </a:p>
          <a:p>
            <a:pPr>
              <a:defRPr/>
            </a:pPr>
            <a:endParaRPr lang="en-US" sz="1400" dirty="0" smtClean="0">
              <a:uFill>
                <a:solidFill>
                  <a:srgbClr val="FF0000"/>
                </a:solidFill>
              </a:uFill>
            </a:endParaRPr>
          </a:p>
        </p:txBody>
      </p:sp>
      <p:sp>
        <p:nvSpPr>
          <p:cNvPr id="4" name="Text Placeholder 3"/>
          <p:cNvSpPr>
            <a:spLocks noGrp="1"/>
          </p:cNvSpPr>
          <p:nvPr>
            <p:ph type="body" sz="quarter" idx="12"/>
          </p:nvPr>
        </p:nvSpPr>
        <p:spPr>
          <a:xfrm>
            <a:off x="1116013" y="6510338"/>
            <a:ext cx="1322387" cy="247650"/>
          </a:xfrm>
        </p:spPr>
        <p:txBody>
          <a:bodyPr/>
          <a:lstStyle/>
          <a:p>
            <a:pPr>
              <a:defRPr/>
            </a:pPr>
            <a:r>
              <a:rPr/>
              <a:t>10 Aug 12</a:t>
            </a:r>
          </a:p>
        </p:txBody>
      </p:sp>
      <p:sp>
        <p:nvSpPr>
          <p:cNvPr id="5" name="Text Placeholder 4"/>
          <p:cNvSpPr>
            <a:spLocks noGrp="1"/>
          </p:cNvSpPr>
          <p:nvPr>
            <p:ph type="body" sz="quarter" idx="13"/>
          </p:nvPr>
        </p:nvSpPr>
        <p:spPr>
          <a:xfrm>
            <a:off x="7954963" y="6510338"/>
            <a:ext cx="990600" cy="247650"/>
          </a:xfrm>
        </p:spPr>
        <p:txBody>
          <a:bodyPr/>
          <a:lstStyle/>
          <a:p>
            <a:pPr>
              <a:defRPr/>
            </a:pPr>
            <a:r>
              <a:rPr/>
              <a:t>A7PD</a:t>
            </a:r>
          </a:p>
        </p:txBody>
      </p:sp>
      <p:sp>
        <p:nvSpPr>
          <p:cNvPr id="2054" name="Content Placeholder 5"/>
          <p:cNvSpPr>
            <a:spLocks noGrp="1"/>
          </p:cNvSpPr>
          <p:nvPr>
            <p:ph sz="quarter" idx="14"/>
          </p:nvPr>
        </p:nvSpPr>
        <p:spPr bwMode="auto">
          <a:xfrm>
            <a:off x="6858000" y="5729288"/>
            <a:ext cx="2286000" cy="711200"/>
          </a:xfrm>
          <a:ln>
            <a:miter lim="800000"/>
            <a:headEnd/>
            <a:tailEnd/>
          </a:ln>
        </p:spPr>
        <p:txBody>
          <a:bodyPr vert="horz" wrap="square" lIns="91440" tIns="45720" rIns="91440" bIns="45720" numCol="1" anchor="t" anchorCtr="0" compatLnSpc="1">
            <a:prstTxWarp prst="textNoShape">
              <a:avLst/>
            </a:prstTxWarp>
            <a:normAutofit lnSpcReduction="10000"/>
          </a:bodyPr>
          <a:lstStyle/>
          <a:p>
            <a:pPr marL="90488" indent="-90488">
              <a:spcBef>
                <a:spcPct val="0"/>
              </a:spcBef>
              <a:buFont typeface="Arial" charset="0"/>
              <a:buChar char="•"/>
              <a:defRPr/>
            </a:pPr>
            <a:r>
              <a:rPr lang="en-US" sz="1400" dirty="0" smtClean="0"/>
              <a:t>Continue “worst-first” AFRC Corp. Structure approved strategy</a:t>
            </a:r>
          </a:p>
        </p:txBody>
      </p:sp>
      <p:sp>
        <p:nvSpPr>
          <p:cNvPr id="74758" name="Slide Number Placeholder 6"/>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604A9636-40B3-490A-80DE-805DFCD26E07}" type="slidenum">
              <a:rPr lang="en-US" altLang="en-US" sz="1000" smtClean="0">
                <a:solidFill>
                  <a:srgbClr val="969696"/>
                </a:solidFill>
              </a:rPr>
              <a:pPr/>
              <a:t>10</a:t>
            </a:fld>
            <a:endParaRPr lang="en-US" altLang="en-US" sz="1000" smtClean="0">
              <a:solidFill>
                <a:srgbClr val="808080"/>
              </a:solidFill>
            </a:endParaRPr>
          </a:p>
        </p:txBody>
      </p:sp>
      <p:sp>
        <p:nvSpPr>
          <p:cNvPr id="74759" name="Rectangle 13"/>
          <p:cNvSpPr>
            <a:spLocks noChangeArrowheads="1"/>
          </p:cNvSpPr>
          <p:nvPr/>
        </p:nvSpPr>
        <p:spPr bwMode="auto">
          <a:xfrm>
            <a:off x="0" y="5511800"/>
            <a:ext cx="67167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b="1">
                <a:solidFill>
                  <a:srgbClr val="000000"/>
                </a:solidFill>
              </a:rPr>
              <a:t>Objective: </a:t>
            </a:r>
            <a:r>
              <a:rPr lang="en-US" altLang="en-US">
                <a:solidFill>
                  <a:srgbClr val="000000"/>
                </a:solidFill>
              </a:rPr>
              <a:t>Recapitalize AFRC facilities to meet critical mission requirements</a:t>
            </a:r>
          </a:p>
          <a:p>
            <a:pPr eaLnBrk="1" hangingPunct="1"/>
            <a:r>
              <a:rPr lang="en-US" altLang="en-US" b="1">
                <a:solidFill>
                  <a:srgbClr val="000000"/>
                </a:solidFill>
              </a:rPr>
              <a:t>Measures</a:t>
            </a:r>
            <a:r>
              <a:rPr lang="en-US" altLang="en-US">
                <a:solidFill>
                  <a:srgbClr val="000000"/>
                </a:solidFill>
              </a:rPr>
              <a:t>: Program funding vs. 2%-4% PRV ($150-$300M/yr) to maintain facilities</a:t>
            </a:r>
          </a:p>
          <a:p>
            <a:r>
              <a:rPr lang="en-US" altLang="en-US" b="1">
                <a:solidFill>
                  <a:srgbClr val="000000"/>
                </a:solidFill>
              </a:rPr>
              <a:t>Data Source: </a:t>
            </a:r>
            <a:r>
              <a:rPr lang="en-US" altLang="en-US">
                <a:solidFill>
                  <a:srgbClr val="000000"/>
                </a:solidFill>
              </a:rPr>
              <a:t>Execution</a:t>
            </a:r>
            <a:r>
              <a:rPr lang="en-US" altLang="en-US" b="1">
                <a:solidFill>
                  <a:srgbClr val="000000"/>
                </a:solidFill>
              </a:rPr>
              <a:t>, </a:t>
            </a:r>
            <a:r>
              <a:rPr lang="en-US" altLang="en-US">
                <a:solidFill>
                  <a:srgbClr val="000000"/>
                </a:solidFill>
              </a:rPr>
              <a:t>FY16 PB</a:t>
            </a:r>
            <a:endParaRPr lang="en-US" altLang="en-US">
              <a:solidFill>
                <a:srgbClr val="FF0000"/>
              </a:solidFill>
            </a:endParaRPr>
          </a:p>
        </p:txBody>
      </p:sp>
      <p:sp>
        <p:nvSpPr>
          <p:cNvPr id="74760" name="TextBox 13"/>
          <p:cNvSpPr txBox="1">
            <a:spLocks noChangeArrowheads="1"/>
          </p:cNvSpPr>
          <p:nvPr/>
        </p:nvSpPr>
        <p:spPr bwMode="auto">
          <a:xfrm>
            <a:off x="6858000" y="5464175"/>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1600" b="1" u="sng">
                <a:solidFill>
                  <a:srgbClr val="000000"/>
                </a:solidFill>
              </a:rPr>
              <a:t>Countermeasure</a:t>
            </a:r>
            <a:endParaRPr lang="en-US" altLang="en-US" b="1" u="sng">
              <a:solidFill>
                <a:srgbClr val="000000"/>
              </a:solidFill>
            </a:endParaRPr>
          </a:p>
          <a:p>
            <a:endParaRPr lang="en-US" altLang="en-US" u="sng">
              <a:solidFill>
                <a:srgbClr val="000000"/>
              </a:solidFill>
            </a:endParaRPr>
          </a:p>
        </p:txBody>
      </p:sp>
      <p:sp>
        <p:nvSpPr>
          <p:cNvPr id="74761" name="TextBox 43"/>
          <p:cNvSpPr txBox="1">
            <a:spLocks noChangeArrowheads="1"/>
          </p:cNvSpPr>
          <p:nvPr/>
        </p:nvSpPr>
        <p:spPr bwMode="auto">
          <a:xfrm>
            <a:off x="0" y="6435725"/>
            <a:ext cx="9205913" cy="461963"/>
          </a:xfrm>
          <a:prstGeom prst="rect">
            <a:avLst/>
          </a:prstGeom>
          <a:solidFill>
            <a:srgbClr val="000066"/>
          </a:solidFill>
          <a:ln w="19050">
            <a:solidFill>
              <a:srgbClr val="000066"/>
            </a:solidFill>
            <a:miter lim="800000"/>
            <a:headEnd/>
            <a:tailEnd/>
          </a:ln>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FF00"/>
                </a:solidFill>
              </a:rPr>
              <a:t>Investing 2-4% of PRV Keep Good Facilities Good</a:t>
            </a:r>
          </a:p>
        </p:txBody>
      </p:sp>
      <p:sp>
        <p:nvSpPr>
          <p:cNvPr id="74762" name="TextBox 16"/>
          <p:cNvSpPr txBox="1">
            <a:spLocks noChangeArrowheads="1"/>
          </p:cNvSpPr>
          <p:nvPr/>
        </p:nvSpPr>
        <p:spPr bwMode="auto">
          <a:xfrm rot="-5400000">
            <a:off x="-20638" y="2600326"/>
            <a:ext cx="50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a:t>$M</a:t>
            </a:r>
          </a:p>
        </p:txBody>
      </p:sp>
      <p:graphicFrame>
        <p:nvGraphicFramePr>
          <p:cNvPr id="3" name="Object 12"/>
          <p:cNvGraphicFramePr>
            <a:graphicFrameLocks/>
          </p:cNvGraphicFramePr>
          <p:nvPr/>
        </p:nvGraphicFramePr>
        <p:xfrm>
          <a:off x="422275" y="1477963"/>
          <a:ext cx="6115050" cy="3759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ounded Rectangle 13"/>
          <p:cNvSpPr/>
          <p:nvPr/>
        </p:nvSpPr>
        <p:spPr bwMode="auto">
          <a:xfrm>
            <a:off x="674914" y="1022510"/>
            <a:ext cx="5410200" cy="330591"/>
          </a:xfrm>
          <a:prstGeom prst="roundRect">
            <a:avLst/>
          </a:prstGeom>
          <a:solidFill>
            <a:srgbClr val="0066FF"/>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wrap="none" anchor="ctr"/>
          <a:lstStyle/>
          <a:p>
            <a:pPr algn="ctr" eaLnBrk="1" hangingPunct="1">
              <a:defRPr/>
            </a:pPr>
            <a:r>
              <a:rPr lang="en-US" b="1" dirty="0">
                <a:solidFill>
                  <a:schemeClr val="bg1"/>
                </a:solidFill>
              </a:rPr>
              <a:t>Great Teamwork!    CE, FM, CONS, </a:t>
            </a:r>
            <a:r>
              <a:rPr lang="en-US" b="1" dirty="0" err="1">
                <a:solidFill>
                  <a:schemeClr val="bg1"/>
                </a:solidFill>
              </a:rPr>
              <a:t>CoE</a:t>
            </a:r>
            <a:r>
              <a:rPr lang="en-US" b="1" dirty="0">
                <a:solidFill>
                  <a:schemeClr val="bg1"/>
                </a:solidFill>
              </a:rPr>
              <a:t>, JA</a:t>
            </a:r>
          </a:p>
        </p:txBody>
      </p:sp>
      <p:sp>
        <p:nvSpPr>
          <p:cNvPr id="74767" name="TextBox 14"/>
          <p:cNvSpPr txBox="1">
            <a:spLocks noChangeArrowheads="1"/>
          </p:cNvSpPr>
          <p:nvPr/>
        </p:nvSpPr>
        <p:spPr bwMode="auto">
          <a:xfrm>
            <a:off x="5545138" y="2892425"/>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sz="1200"/>
              <a:t>2% PRV</a:t>
            </a:r>
          </a:p>
        </p:txBody>
      </p:sp>
      <p:sp>
        <p:nvSpPr>
          <p:cNvPr id="74768" name="TextBox 15"/>
          <p:cNvSpPr txBox="1">
            <a:spLocks noChangeArrowheads="1"/>
          </p:cNvSpPr>
          <p:nvPr/>
        </p:nvSpPr>
        <p:spPr bwMode="auto">
          <a:xfrm>
            <a:off x="5545138" y="1741488"/>
            <a:ext cx="762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sz="1200"/>
              <a:t>4% PRV</a:t>
            </a:r>
          </a:p>
        </p:txBody>
      </p:sp>
      <p:sp>
        <p:nvSpPr>
          <p:cNvPr id="19" name="Rectangle 5"/>
          <p:cNvSpPr>
            <a:spLocks noGrp="1" noChangeArrowheads="1"/>
          </p:cNvSpPr>
          <p:nvPr>
            <p:ph type="title"/>
          </p:nvPr>
        </p:nvSpPr>
        <p:spPr>
          <a:xfrm>
            <a:off x="228600" y="55563"/>
            <a:ext cx="8475663" cy="860425"/>
          </a:xfrm>
        </p:spPr>
        <p:txBody>
          <a:bodyPr>
            <a:normAutofit fontScale="90000"/>
          </a:bodyPr>
          <a:lstStyle/>
          <a:p>
            <a:pPr>
              <a:defRPr/>
            </a:pPr>
            <a:r>
              <a:rPr lang="en-US" sz="3600" i="0" kern="1200" dirty="0" smtClean="0"/>
              <a:t>Facility Progr</a:t>
            </a:r>
            <a:r>
              <a:rPr lang="en-US" sz="3600" kern="1200" dirty="0" smtClean="0"/>
              <a:t>ams</a:t>
            </a:r>
            <a:br>
              <a:rPr lang="en-US" sz="3600" kern="1200" dirty="0" smtClean="0"/>
            </a:br>
            <a:r>
              <a:rPr lang="en-US" sz="3100" kern="1200" dirty="0" smtClean="0"/>
              <a:t>AFRC FSRM Program Funding</a:t>
            </a:r>
            <a:endParaRPr lang="en-US" sz="3600" kern="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095375"/>
            <a:ext cx="8763000" cy="5238750"/>
          </a:xfrm>
          <a:prstGeom prst="rect">
            <a:avLst/>
          </a:prstGeom>
        </p:spPr>
        <p:txBody>
          <a:bodyPr>
            <a:spAutoFit/>
          </a:bodyPr>
          <a:lstStyle/>
          <a:p>
            <a:pPr marL="342900" indent="-342900">
              <a:spcBef>
                <a:spcPts val="0"/>
              </a:spcBef>
              <a:buSzPct val="80000"/>
              <a:buFont typeface="Arial" pitchFamily="34" charset="0"/>
              <a:buChar char="•"/>
              <a:defRPr/>
            </a:pPr>
            <a:r>
              <a:rPr lang="en-US" sz="2400" b="1" dirty="0">
                <a:cs typeface="Times New Roman" pitchFamily="18" charset="0"/>
              </a:rPr>
              <a:t>Environmental Quality </a:t>
            </a:r>
          </a:p>
          <a:p>
            <a:pPr marL="568325" lvl="1" indent="-342900">
              <a:spcBef>
                <a:spcPts val="0"/>
              </a:spcBef>
              <a:buSzPct val="80000"/>
              <a:buFont typeface="Arial" pitchFamily="34" charset="0"/>
              <a:buChar char="•"/>
              <a:defRPr/>
            </a:pPr>
            <a:r>
              <a:rPr lang="en-US" sz="2000" b="1" dirty="0">
                <a:cs typeface="Times New Roman" pitchFamily="18" charset="0"/>
              </a:rPr>
              <a:t>Maintain compliance, Implement EMS</a:t>
            </a:r>
          </a:p>
          <a:p>
            <a:pPr marL="568325" lvl="1" indent="-342900">
              <a:spcBef>
                <a:spcPts val="0"/>
              </a:spcBef>
              <a:buSzPct val="80000"/>
              <a:buFont typeface="Arial" pitchFamily="34" charset="0"/>
              <a:buChar char="•"/>
              <a:defRPr/>
            </a:pPr>
            <a:r>
              <a:rPr lang="en-US" sz="2000" b="1" dirty="0">
                <a:cs typeface="Times New Roman" pitchFamily="18" charset="0"/>
              </a:rPr>
              <a:t>Manage National Environmental Policy Act (NEPA) actions</a:t>
            </a:r>
          </a:p>
          <a:p>
            <a:pPr marL="342900" indent="-342900">
              <a:spcBef>
                <a:spcPts val="0"/>
              </a:spcBef>
              <a:buSzPct val="80000"/>
              <a:buFont typeface="Arial" pitchFamily="34" charset="0"/>
              <a:buChar char="•"/>
              <a:defRPr/>
            </a:pPr>
            <a:r>
              <a:rPr lang="en-US" sz="2400" b="1" dirty="0">
                <a:latin typeface="+mn-lt"/>
                <a:cs typeface="Times New Roman" pitchFamily="18" charset="0"/>
              </a:rPr>
              <a:t>Asset Accountability</a:t>
            </a:r>
          </a:p>
          <a:p>
            <a:pPr marL="568325" lvl="1" indent="-342900">
              <a:spcBef>
                <a:spcPts val="0"/>
              </a:spcBef>
              <a:buSzPct val="80000"/>
              <a:buFont typeface="Arial" pitchFamily="34" charset="0"/>
              <a:buChar char="•"/>
              <a:defRPr/>
            </a:pPr>
            <a:r>
              <a:rPr lang="en-US" sz="2000" b="1" dirty="0">
                <a:latin typeface="+mn-lt"/>
              </a:rPr>
              <a:t>Prioritize infrastructure requirements </a:t>
            </a:r>
          </a:p>
          <a:p>
            <a:pPr marL="342900" indent="-342900">
              <a:spcBef>
                <a:spcPts val="0"/>
              </a:spcBef>
              <a:buSzPct val="80000"/>
              <a:buFont typeface="Arial" pitchFamily="34" charset="0"/>
              <a:buChar char="•"/>
              <a:defRPr/>
            </a:pPr>
            <a:r>
              <a:rPr lang="en-US" sz="2400" b="1" dirty="0">
                <a:latin typeface="+mn-lt"/>
                <a:cs typeface="Times New Roman" pitchFamily="18" charset="0"/>
              </a:rPr>
              <a:t>Real Property/Real Estate </a:t>
            </a:r>
          </a:p>
          <a:p>
            <a:pPr marL="576263" lvl="1" indent="-342900">
              <a:spcBef>
                <a:spcPts val="0"/>
              </a:spcBef>
              <a:buSzPct val="80000"/>
              <a:buFont typeface="Arial" pitchFamily="34" charset="0"/>
              <a:buChar char="•"/>
              <a:defRPr/>
            </a:pPr>
            <a:r>
              <a:rPr lang="en-US" sz="2000" b="1" dirty="0">
                <a:latin typeface="+mn-lt"/>
              </a:rPr>
              <a:t>Real Property records and inventory accountability</a:t>
            </a:r>
          </a:p>
          <a:p>
            <a:pPr marL="576263" lvl="1" indent="-342900">
              <a:lnSpc>
                <a:spcPct val="120000"/>
              </a:lnSpc>
              <a:spcBef>
                <a:spcPts val="0"/>
              </a:spcBef>
              <a:buSzPct val="80000"/>
              <a:buFont typeface="Arial" pitchFamily="34" charset="0"/>
              <a:buChar char="•"/>
              <a:defRPr/>
            </a:pPr>
            <a:endParaRPr lang="en-US" b="1" dirty="0">
              <a:latin typeface="+mn-lt"/>
              <a:cs typeface="Times New Roman" pitchFamily="18" charset="0"/>
            </a:endParaRPr>
          </a:p>
          <a:p>
            <a:pPr marL="576263" lvl="1" indent="-342900">
              <a:lnSpc>
                <a:spcPct val="120000"/>
              </a:lnSpc>
              <a:spcBef>
                <a:spcPts val="0"/>
              </a:spcBef>
              <a:buSzPct val="80000"/>
              <a:buFont typeface="Arial" pitchFamily="34" charset="0"/>
              <a:buChar char="•"/>
              <a:defRPr/>
            </a:pPr>
            <a:endParaRPr lang="en-US" b="1" dirty="0">
              <a:latin typeface="+mn-lt"/>
              <a:cs typeface="Times New Roman" pitchFamily="18" charset="0"/>
            </a:endParaRPr>
          </a:p>
          <a:p>
            <a:pPr marL="119063" indent="-342900">
              <a:lnSpc>
                <a:spcPct val="120000"/>
              </a:lnSpc>
              <a:spcBef>
                <a:spcPts val="0"/>
              </a:spcBef>
              <a:buSzPct val="80000"/>
              <a:buFont typeface="Arial" pitchFamily="34" charset="0"/>
              <a:buChar char="•"/>
              <a:defRPr/>
            </a:pPr>
            <a:r>
              <a:rPr lang="en-US" sz="2400" b="1" u="sng" dirty="0">
                <a:latin typeface="+mn-lt"/>
                <a:cs typeface="Times New Roman" pitchFamily="18" charset="0"/>
              </a:rPr>
              <a:t>Items of Interest:</a:t>
            </a:r>
          </a:p>
          <a:p>
            <a:pPr marL="576263" lvl="1" indent="-342900">
              <a:lnSpc>
                <a:spcPct val="120000"/>
              </a:lnSpc>
              <a:spcBef>
                <a:spcPts val="0"/>
              </a:spcBef>
              <a:buSzPct val="80000"/>
              <a:buFont typeface="Arial" pitchFamily="34" charset="0"/>
              <a:buChar char="•"/>
              <a:defRPr/>
            </a:pPr>
            <a:r>
              <a:rPr lang="en-US" sz="2000" b="1" dirty="0">
                <a:latin typeface="+mn-lt"/>
                <a:cs typeface="Times New Roman" pitchFamily="18" charset="0"/>
              </a:rPr>
              <a:t>AFFF Recovery/Replacement</a:t>
            </a:r>
          </a:p>
          <a:p>
            <a:pPr marL="576263" lvl="1" indent="-342900">
              <a:lnSpc>
                <a:spcPct val="120000"/>
              </a:lnSpc>
              <a:spcBef>
                <a:spcPts val="0"/>
              </a:spcBef>
              <a:buSzPct val="80000"/>
              <a:buFont typeface="Arial" pitchFamily="34" charset="0"/>
              <a:buChar char="•"/>
              <a:defRPr/>
            </a:pPr>
            <a:r>
              <a:rPr lang="en-US" sz="2000" b="1" dirty="0">
                <a:latin typeface="+mn-lt"/>
                <a:cs typeface="Times New Roman" pitchFamily="18" charset="0"/>
              </a:rPr>
              <a:t>Storm Water Pollution Prevent Plan Updates</a:t>
            </a:r>
          </a:p>
          <a:p>
            <a:pPr marL="576263" lvl="1" indent="-342900">
              <a:lnSpc>
                <a:spcPct val="120000"/>
              </a:lnSpc>
              <a:spcBef>
                <a:spcPts val="0"/>
              </a:spcBef>
              <a:buSzPct val="80000"/>
              <a:buFont typeface="Arial" pitchFamily="34" charset="0"/>
              <a:buChar char="•"/>
              <a:defRPr/>
            </a:pPr>
            <a:r>
              <a:rPr lang="en-US" sz="2000" b="1" dirty="0">
                <a:latin typeface="+mn-lt"/>
                <a:cs typeface="Times New Roman" pitchFamily="18" charset="0"/>
              </a:rPr>
              <a:t>Environmental Storage Tank Upgrades</a:t>
            </a:r>
          </a:p>
          <a:p>
            <a:pPr marL="576263" lvl="1" indent="-342900">
              <a:lnSpc>
                <a:spcPct val="120000"/>
              </a:lnSpc>
              <a:spcBef>
                <a:spcPts val="0"/>
              </a:spcBef>
              <a:buSzPct val="80000"/>
              <a:buFont typeface="Arial" pitchFamily="34" charset="0"/>
              <a:buChar char="•"/>
              <a:defRPr/>
            </a:pPr>
            <a:r>
              <a:rPr lang="en-US" sz="2000" b="1" dirty="0">
                <a:latin typeface="+mn-lt"/>
                <a:cs typeface="Times New Roman" pitchFamily="18" charset="0"/>
              </a:rPr>
              <a:t>Environmental/Real Property Staff Support</a:t>
            </a:r>
          </a:p>
          <a:p>
            <a:pPr marL="576263" lvl="1" indent="-342900">
              <a:lnSpc>
                <a:spcPct val="120000"/>
              </a:lnSpc>
              <a:spcBef>
                <a:spcPts val="0"/>
              </a:spcBef>
              <a:buSzPct val="80000"/>
              <a:buFont typeface="Arial" pitchFamily="34" charset="0"/>
              <a:buChar char="•"/>
              <a:defRPr/>
            </a:pPr>
            <a:endParaRPr lang="en-US" b="1" dirty="0">
              <a:latin typeface="+mn-lt"/>
              <a:cs typeface="Times New Roman" pitchFamily="18" charset="0"/>
            </a:endParaRPr>
          </a:p>
        </p:txBody>
      </p:sp>
      <p:sp>
        <p:nvSpPr>
          <p:cNvPr id="6" name="Rectangle 5"/>
          <p:cNvSpPr>
            <a:spLocks noGrp="1" noChangeArrowheads="1"/>
          </p:cNvSpPr>
          <p:nvPr>
            <p:ph type="title"/>
          </p:nvPr>
        </p:nvSpPr>
        <p:spPr>
          <a:xfrm>
            <a:off x="228600" y="55563"/>
            <a:ext cx="8475663" cy="860425"/>
          </a:xfrm>
        </p:spPr>
        <p:txBody>
          <a:bodyPr>
            <a:normAutofit fontScale="90000"/>
          </a:bodyPr>
          <a:lstStyle/>
          <a:p>
            <a:pPr>
              <a:defRPr/>
            </a:pPr>
            <a:r>
              <a:rPr lang="en-US" sz="3600" i="0" kern="1200" dirty="0"/>
              <a:t>Installation Ops &amp; Environmental</a:t>
            </a:r>
            <a:r>
              <a:rPr lang="en-US" sz="3600" kern="1200" dirty="0" smtClean="0"/>
              <a:t/>
            </a:r>
            <a:br>
              <a:rPr lang="en-US" sz="3600" kern="1200" dirty="0" smtClean="0"/>
            </a:br>
            <a:r>
              <a:rPr lang="en-US" sz="3100" kern="1200" dirty="0" smtClean="0"/>
              <a:t>Environmental &amp; Asset Accountability</a:t>
            </a:r>
            <a:endParaRPr lang="en-US" sz="3600" kern="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p:txBody>
          <a:bodyPr/>
          <a:lstStyle/>
          <a:p>
            <a:pPr>
              <a:defRPr/>
            </a:pPr>
            <a:fld id="{2331EC76-07DF-498F-9C3F-5FB66643C0B7}" type="slidenum">
              <a:rPr lang="en-US" smtClean="0"/>
              <a:pPr>
                <a:defRPr/>
              </a:pPr>
              <a:t>12</a:t>
            </a:fld>
            <a:endParaRPr lang="en-US" smtClean="0">
              <a:solidFill>
                <a:schemeClr val="bg2"/>
              </a:solidFill>
            </a:endParaRPr>
          </a:p>
        </p:txBody>
      </p:sp>
      <p:sp>
        <p:nvSpPr>
          <p:cNvPr id="22536" name="Text Box 11"/>
          <p:cNvSpPr txBox="1">
            <a:spLocks noChangeArrowheads="1"/>
          </p:cNvSpPr>
          <p:nvPr/>
        </p:nvSpPr>
        <p:spPr bwMode="auto">
          <a:xfrm>
            <a:off x="381000" y="1030288"/>
            <a:ext cx="8763000" cy="4933950"/>
          </a:xfrm>
          <a:prstGeom prst="rect">
            <a:avLst/>
          </a:prstGeom>
          <a:noFill/>
          <a:ln w="12700">
            <a:noFill/>
            <a:miter lim="800000"/>
            <a:headEnd/>
            <a:tailEnd/>
          </a:ln>
        </p:spPr>
        <p:txBody>
          <a:bodyPr lIns="90488" tIns="44450" rIns="90488" bIns="44450">
            <a:spAutoFit/>
          </a:bodyPr>
          <a:lstStyle/>
          <a:p>
            <a:pPr marL="342900" indent="-342900">
              <a:spcBef>
                <a:spcPts val="0"/>
              </a:spcBef>
              <a:buSzPct val="80000"/>
              <a:buFont typeface="Arial" pitchFamily="34" charset="0"/>
              <a:buChar char="•"/>
              <a:defRPr/>
            </a:pPr>
            <a:r>
              <a:rPr lang="en-US" sz="2400" b="1" dirty="0">
                <a:cs typeface="Times New Roman" pitchFamily="18" charset="0"/>
              </a:rPr>
              <a:t>BOS Contract Integrator and Commodity Lead</a:t>
            </a:r>
          </a:p>
          <a:p>
            <a:pPr marL="576263" lvl="1" indent="-342900">
              <a:spcBef>
                <a:spcPts val="0"/>
              </a:spcBef>
              <a:buSzPct val="80000"/>
              <a:buFont typeface="Arial" pitchFamily="34" charset="0"/>
              <a:buChar char="•"/>
              <a:defRPr/>
            </a:pPr>
            <a:r>
              <a:rPr lang="en-US" sz="2000" b="1" dirty="0"/>
              <a:t>Utilities, Custodial Services, Grounds </a:t>
            </a:r>
            <a:r>
              <a:rPr lang="en-US" sz="2000" b="1" dirty="0" err="1"/>
              <a:t>Maint</a:t>
            </a:r>
            <a:r>
              <a:rPr lang="en-US" sz="2000" b="1" dirty="0"/>
              <a:t>., Refuse, Pest Control</a:t>
            </a:r>
          </a:p>
          <a:p>
            <a:pPr marL="576263" lvl="1" indent="-342900">
              <a:spcBef>
                <a:spcPts val="0"/>
              </a:spcBef>
              <a:buSzPct val="80000"/>
              <a:buFont typeface="Arial" pitchFamily="34" charset="0"/>
              <a:buChar char="•"/>
              <a:defRPr/>
            </a:pPr>
            <a:r>
              <a:rPr lang="en-US" sz="2000" b="1" dirty="0"/>
              <a:t>Air Force Common Levels of Service (AFCOLS)</a:t>
            </a:r>
          </a:p>
          <a:p>
            <a:pPr marL="342900" indent="-342900">
              <a:spcBef>
                <a:spcPts val="0"/>
              </a:spcBef>
              <a:buSzPct val="80000"/>
              <a:buFont typeface="Arial" pitchFamily="34" charset="0"/>
              <a:buChar char="•"/>
              <a:defRPr/>
            </a:pPr>
            <a:r>
              <a:rPr lang="en-US" sz="2400" b="1" dirty="0">
                <a:latin typeface="+mn-lt"/>
                <a:cs typeface="Times New Roman" pitchFamily="18" charset="0"/>
              </a:rPr>
              <a:t>Reach-back Engineering Expertise for Installations</a:t>
            </a:r>
          </a:p>
          <a:p>
            <a:pPr marL="576263" lvl="1" indent="-342900">
              <a:spcBef>
                <a:spcPts val="0"/>
              </a:spcBef>
              <a:buSzPct val="80000"/>
              <a:buFont typeface="Arial" pitchFamily="34" charset="0"/>
              <a:buChar char="•"/>
              <a:defRPr/>
            </a:pPr>
            <a:r>
              <a:rPr lang="en-US" sz="2000" b="1" dirty="0">
                <a:latin typeface="+mn-lt"/>
              </a:rPr>
              <a:t>Civil, Electrical, Mechanical</a:t>
            </a:r>
          </a:p>
          <a:p>
            <a:pPr marL="342900" indent="-342900">
              <a:spcBef>
                <a:spcPts val="0"/>
              </a:spcBef>
              <a:buSzPct val="80000"/>
              <a:buFont typeface="Arial" pitchFamily="34" charset="0"/>
              <a:buChar char="•"/>
              <a:defRPr/>
            </a:pPr>
            <a:r>
              <a:rPr lang="en-US" sz="2400" b="1" dirty="0">
                <a:latin typeface="+mn-lt"/>
                <a:cs typeface="Times New Roman" pitchFamily="18" charset="0"/>
              </a:rPr>
              <a:t>Infrastructure Oversight</a:t>
            </a:r>
          </a:p>
          <a:p>
            <a:pPr marL="576263" lvl="1" indent="-342900">
              <a:spcBef>
                <a:spcPts val="0"/>
              </a:spcBef>
              <a:buSzPct val="80000"/>
              <a:buFont typeface="Arial" pitchFamily="34" charset="0"/>
              <a:buChar char="•"/>
              <a:defRPr/>
            </a:pPr>
            <a:r>
              <a:rPr lang="en-US" sz="2000" b="1" dirty="0">
                <a:latin typeface="+mn-lt"/>
              </a:rPr>
              <a:t>Airfields, Pavements, Utility Systems, POL Systems</a:t>
            </a:r>
          </a:p>
          <a:p>
            <a:pPr marL="342900" indent="-342900">
              <a:spcBef>
                <a:spcPts val="0"/>
              </a:spcBef>
              <a:buSzPct val="80000"/>
              <a:buFont typeface="Arial" pitchFamily="34" charset="0"/>
              <a:buChar char="•"/>
              <a:defRPr/>
            </a:pPr>
            <a:r>
              <a:rPr lang="en-US" sz="2400" b="1" dirty="0">
                <a:latin typeface="+mn-lt"/>
                <a:cs typeface="Times New Roman" pitchFamily="18" charset="0"/>
              </a:rPr>
              <a:t>Energy Management</a:t>
            </a:r>
          </a:p>
          <a:p>
            <a:pPr marL="342900" indent="-342900">
              <a:lnSpc>
                <a:spcPct val="120000"/>
              </a:lnSpc>
              <a:spcBef>
                <a:spcPts val="0"/>
              </a:spcBef>
              <a:buSzPct val="80000"/>
              <a:buFont typeface="Arial" pitchFamily="34" charset="0"/>
              <a:buChar char="•"/>
              <a:defRPr/>
            </a:pPr>
            <a:endParaRPr lang="en-US" sz="2000" b="1" dirty="0">
              <a:latin typeface="+mn-lt"/>
              <a:cs typeface="Times New Roman" pitchFamily="18" charset="0"/>
            </a:endParaRPr>
          </a:p>
          <a:p>
            <a:pPr marL="119063" indent="-342900">
              <a:lnSpc>
                <a:spcPct val="120000"/>
              </a:lnSpc>
              <a:spcBef>
                <a:spcPts val="0"/>
              </a:spcBef>
              <a:buSzPct val="80000"/>
              <a:buFont typeface="Arial" pitchFamily="34" charset="0"/>
              <a:buChar char="•"/>
              <a:defRPr/>
            </a:pPr>
            <a:r>
              <a:rPr lang="en-US" sz="2400" b="1" u="sng" dirty="0">
                <a:cs typeface="Times New Roman" pitchFamily="18" charset="0"/>
              </a:rPr>
              <a:t>Items of Interest:</a:t>
            </a:r>
          </a:p>
          <a:p>
            <a:pPr marL="800100" lvl="1" indent="-342900">
              <a:lnSpc>
                <a:spcPct val="120000"/>
              </a:lnSpc>
              <a:spcBef>
                <a:spcPts val="0"/>
              </a:spcBef>
              <a:buSzPct val="80000"/>
              <a:buFont typeface="Arial" pitchFamily="34" charset="0"/>
              <a:buChar char="•"/>
              <a:defRPr/>
            </a:pPr>
            <a:r>
              <a:rPr lang="en-US" sz="2000" b="1" dirty="0">
                <a:latin typeface="+mn-lt"/>
              </a:rPr>
              <a:t>BOS Contract Re-competes</a:t>
            </a:r>
          </a:p>
          <a:p>
            <a:pPr marL="800100" lvl="1" indent="-342900">
              <a:lnSpc>
                <a:spcPct val="120000"/>
              </a:lnSpc>
              <a:spcBef>
                <a:spcPts val="0"/>
              </a:spcBef>
              <a:buSzPct val="80000"/>
              <a:buFont typeface="Arial" pitchFamily="34" charset="0"/>
              <a:buChar char="•"/>
              <a:defRPr/>
            </a:pPr>
            <a:r>
              <a:rPr lang="en-US" sz="2000" b="1" dirty="0">
                <a:latin typeface="+mn-lt"/>
              </a:rPr>
              <a:t>Linear segmentation of horizontal infrastructure and SMS population</a:t>
            </a:r>
            <a:endParaRPr lang="en-US" sz="2000" b="1" dirty="0">
              <a:latin typeface="+mn-lt"/>
              <a:cs typeface="Times New Roman" pitchFamily="18" charset="0"/>
            </a:endParaRPr>
          </a:p>
          <a:p>
            <a:pPr marL="177800" indent="-177800" eaLnBrk="1" hangingPunct="1">
              <a:buFontTx/>
              <a:buChar char="•"/>
              <a:defRPr/>
            </a:pPr>
            <a:endParaRPr lang="en-US" dirty="0"/>
          </a:p>
        </p:txBody>
      </p:sp>
      <p:sp>
        <p:nvSpPr>
          <p:cNvPr id="6" name="Rectangle 5"/>
          <p:cNvSpPr>
            <a:spLocks noGrp="1" noChangeArrowheads="1"/>
          </p:cNvSpPr>
          <p:nvPr>
            <p:ph type="title"/>
          </p:nvPr>
        </p:nvSpPr>
        <p:spPr>
          <a:xfrm>
            <a:off x="228600" y="55563"/>
            <a:ext cx="8475663" cy="860425"/>
          </a:xfrm>
        </p:spPr>
        <p:txBody>
          <a:bodyPr>
            <a:normAutofit fontScale="90000"/>
          </a:bodyPr>
          <a:lstStyle/>
          <a:p>
            <a:pPr>
              <a:defRPr/>
            </a:pPr>
            <a:r>
              <a:rPr lang="en-US" i="0" kern="1200" dirty="0"/>
              <a:t>Installation Ops &amp; Environmental</a:t>
            </a:r>
            <a:r>
              <a:rPr lang="en-US" kern="1200" dirty="0" smtClean="0"/>
              <a:t/>
            </a:r>
            <a:br>
              <a:rPr lang="en-US" kern="1200" dirty="0" smtClean="0"/>
            </a:br>
            <a:r>
              <a:rPr lang="en-US" sz="3100" kern="1200" dirty="0" smtClean="0"/>
              <a:t>Installation Operations</a:t>
            </a:r>
            <a:endParaRPr lang="en-US" kern="1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043249"/>
            <a:ext cx="9131300" cy="461962"/>
          </a:xfrm>
          <a:prstGeom prst="rect">
            <a:avLst/>
          </a:prstGeom>
          <a:solidFill>
            <a:schemeClr val="accent2">
              <a:lumMod val="75000"/>
            </a:schemeClr>
          </a:solidFill>
        </p:spPr>
        <p:txBody>
          <a:bodyPr>
            <a:spAutoFit/>
          </a:bodyPr>
          <a:lstStyle/>
          <a:p>
            <a:pPr algn="ctr">
              <a:defRPr/>
            </a:pPr>
            <a:r>
              <a:rPr lang="en-US" sz="2400" b="1" dirty="0">
                <a:solidFill>
                  <a:schemeClr val="bg1"/>
                </a:solidFill>
              </a:rPr>
              <a:t>Roughly $60M/</a:t>
            </a:r>
            <a:r>
              <a:rPr lang="en-US" sz="2400" b="1" dirty="0" err="1">
                <a:solidFill>
                  <a:schemeClr val="bg1"/>
                </a:solidFill>
              </a:rPr>
              <a:t>yr</a:t>
            </a:r>
            <a:r>
              <a:rPr lang="en-US" sz="2400" b="1" dirty="0">
                <a:solidFill>
                  <a:schemeClr val="bg1"/>
                </a:solidFill>
              </a:rPr>
              <a:t> across AFRC</a:t>
            </a:r>
          </a:p>
        </p:txBody>
      </p:sp>
      <p:sp>
        <p:nvSpPr>
          <p:cNvPr id="80899" name="Content Placeholder 3"/>
          <p:cNvSpPr>
            <a:spLocks noGrp="1"/>
          </p:cNvSpPr>
          <p:nvPr>
            <p:ph sz="half" idx="1"/>
          </p:nvPr>
        </p:nvSpPr>
        <p:spPr bwMode="auto">
          <a:xfrm>
            <a:off x="177800" y="1030288"/>
            <a:ext cx="4219575"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15888" indent="-115888"/>
            <a:r>
              <a:rPr lang="en-US" altLang="en-US" sz="2000" smtClean="0"/>
              <a:t>Tab  A – General </a:t>
            </a:r>
            <a:r>
              <a:rPr lang="en-US" altLang="en-US" sz="1800" smtClean="0"/>
              <a:t>(A4CO/PKA)</a:t>
            </a:r>
          </a:p>
          <a:p>
            <a:pPr marL="115888" indent="-115888"/>
            <a:r>
              <a:rPr lang="en-US" altLang="en-US" sz="2000" smtClean="0"/>
              <a:t>Tab B – Base Supply </a:t>
            </a:r>
            <a:r>
              <a:rPr lang="en-US" altLang="en-US" sz="1800" smtClean="0"/>
              <a:t>(A4RR)</a:t>
            </a:r>
          </a:p>
          <a:p>
            <a:pPr marL="115888" indent="-115888"/>
            <a:r>
              <a:rPr lang="en-US" altLang="en-US" sz="2000" smtClean="0"/>
              <a:t>Tab C –Vehicle Mgt </a:t>
            </a:r>
            <a:r>
              <a:rPr lang="en-US" altLang="en-US" sz="1800" smtClean="0"/>
              <a:t>(A4RX)</a:t>
            </a:r>
          </a:p>
          <a:p>
            <a:pPr marL="115888" indent="-115888"/>
            <a:r>
              <a:rPr lang="en-US" altLang="en-US" sz="2000" smtClean="0"/>
              <a:t>Tab D – Traffic Mgt (TMO) </a:t>
            </a:r>
            <a:r>
              <a:rPr lang="en-US" altLang="en-US" sz="1800" smtClean="0"/>
              <a:t>(A4RF)</a:t>
            </a:r>
          </a:p>
          <a:p>
            <a:pPr marL="115888" indent="-115888"/>
            <a:r>
              <a:rPr lang="en-US" altLang="en-US" sz="2000" smtClean="0"/>
              <a:t>Tab E – Transient Aircraft Mgt </a:t>
            </a:r>
            <a:r>
              <a:rPr lang="en-US" altLang="en-US" sz="1800" smtClean="0"/>
              <a:t>(A4MA) </a:t>
            </a:r>
            <a:r>
              <a:rPr lang="en-US" altLang="en-US" sz="1200" smtClean="0"/>
              <a:t>(not all installations)</a:t>
            </a:r>
          </a:p>
          <a:p>
            <a:pPr marL="115888" indent="-115888"/>
            <a:r>
              <a:rPr lang="en-US" altLang="en-US" sz="2000" smtClean="0"/>
              <a:t>Tab F -  Real Property Mgt </a:t>
            </a:r>
            <a:r>
              <a:rPr lang="en-US" altLang="en-US" sz="1800" smtClean="0"/>
              <a:t>(A4CO)</a:t>
            </a:r>
          </a:p>
          <a:p>
            <a:pPr marL="115888" indent="-115888"/>
            <a:r>
              <a:rPr lang="en-US" altLang="en-US" sz="2000" smtClean="0"/>
              <a:t>Tab G – Fuels Mgt </a:t>
            </a:r>
            <a:r>
              <a:rPr lang="en-US" altLang="en-US" sz="1800" smtClean="0"/>
              <a:t>(A4RM)</a:t>
            </a:r>
          </a:p>
          <a:p>
            <a:pPr marL="115888" indent="-115888"/>
            <a:r>
              <a:rPr lang="en-US" altLang="en-US" sz="2000" smtClean="0"/>
              <a:t>Tab H – Airfield Mgt </a:t>
            </a:r>
            <a:r>
              <a:rPr lang="en-US" altLang="en-US" sz="1800" smtClean="0"/>
              <a:t>(A3VA)</a:t>
            </a:r>
          </a:p>
          <a:p>
            <a:pPr marL="115888" indent="-115888"/>
            <a:r>
              <a:rPr lang="en-US" altLang="en-US" sz="2000" smtClean="0"/>
              <a:t>Tab I – Weather Services </a:t>
            </a:r>
            <a:r>
              <a:rPr lang="en-US" altLang="en-US" sz="1800" smtClean="0"/>
              <a:t>(A3VA) </a:t>
            </a:r>
            <a:r>
              <a:rPr lang="en-US" altLang="en-US" sz="1200" smtClean="0"/>
              <a:t>(not all installations)</a:t>
            </a:r>
          </a:p>
        </p:txBody>
      </p:sp>
      <p:graphicFrame>
        <p:nvGraphicFramePr>
          <p:cNvPr id="6" name="Content Placeholder 5"/>
          <p:cNvGraphicFramePr>
            <a:graphicFrameLocks noGrp="1"/>
          </p:cNvGraphicFramePr>
          <p:nvPr>
            <p:ph sz="half" idx="2"/>
          </p:nvPr>
        </p:nvGraphicFramePr>
        <p:xfrm>
          <a:off x="4410641" y="1066800"/>
          <a:ext cx="4419600" cy="4860120"/>
        </p:xfrm>
        <a:graphic>
          <a:graphicData uri="http://schemas.openxmlformats.org/drawingml/2006/table">
            <a:tbl>
              <a:tblPr firstRow="1" bandRow="1">
                <a:tableStyleId>{5C22544A-7EE6-4342-B048-85BDC9FD1C3A}</a:tableStyleId>
              </a:tblPr>
              <a:tblGrid>
                <a:gridCol w="1174371"/>
                <a:gridCol w="208280"/>
                <a:gridCol w="1064708"/>
                <a:gridCol w="1004047"/>
                <a:gridCol w="968194"/>
              </a:tblGrid>
              <a:tr h="376566">
                <a:tc>
                  <a:txBody>
                    <a:bodyPr/>
                    <a:lstStyle/>
                    <a:p>
                      <a:r>
                        <a:rPr lang="en-US" sz="1400" dirty="0" smtClean="0">
                          <a:solidFill>
                            <a:schemeClr val="tx1"/>
                          </a:solidFill>
                        </a:rPr>
                        <a:t>Installation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1200" dirty="0" smtClean="0">
                          <a:solidFill>
                            <a:schemeClr val="tx1"/>
                          </a:solidFill>
                        </a:rPr>
                        <a:t>Contract Award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1200" dirty="0" smtClean="0">
                          <a:solidFill>
                            <a:schemeClr val="tx1"/>
                          </a:solidFill>
                        </a:rPr>
                        <a:t>Orientation Start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algn="ctr"/>
                      <a:r>
                        <a:rPr lang="en-US" sz="1200" dirty="0" smtClean="0">
                          <a:solidFill>
                            <a:schemeClr val="tx1"/>
                          </a:solidFill>
                        </a:rPr>
                        <a:t>Contract Start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r>
              <a:tr h="550365">
                <a:tc>
                  <a:txBody>
                    <a:bodyPr/>
                    <a:lstStyle/>
                    <a:p>
                      <a:r>
                        <a:rPr lang="en-US" sz="1400" dirty="0" smtClean="0"/>
                        <a:t>Pittsburgh</a:t>
                      </a:r>
                    </a:p>
                    <a:p>
                      <a:r>
                        <a:rPr lang="en-US" sz="1400" dirty="0" smtClean="0"/>
                        <a:t>($5M/</a:t>
                      </a:r>
                      <a:r>
                        <a:rPr lang="en-US" sz="1400" dirty="0" err="1" smtClean="0"/>
                        <a:t>yr</a:t>
                      </a:r>
                      <a:r>
                        <a:rPr lang="en-US" sz="14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1400" b="1" i="0" baseline="0" dirty="0" smtClean="0"/>
                        <a:t>Apr 2017</a:t>
                      </a:r>
                    </a:p>
                    <a:p>
                      <a:r>
                        <a:rPr lang="en-US" sz="1400" baseline="0" dirty="0" smtClean="0"/>
                        <a:t>(protested)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strike="sngStrike" dirty="0" smtClean="0"/>
                        <a:t>Apr</a:t>
                      </a:r>
                      <a:r>
                        <a:rPr lang="en-US" sz="1400" strike="sngStrike" baseline="0" dirty="0" smtClean="0"/>
                        <a:t> 2017</a:t>
                      </a:r>
                    </a:p>
                    <a:p>
                      <a:r>
                        <a:rPr lang="en-US" sz="1400" strike="noStrike" baseline="0" dirty="0" smtClean="0"/>
                        <a:t>Aug 2017</a:t>
                      </a:r>
                      <a:endParaRPr lang="en-US" sz="1400" strike="noStrike"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strike="sngStrike" baseline="0" dirty="0" smtClean="0"/>
                        <a:t>May 2017</a:t>
                      </a:r>
                    </a:p>
                    <a:p>
                      <a:r>
                        <a:rPr lang="en-US" sz="1400" dirty="0" smtClean="0"/>
                        <a:t>Sep 2017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solidFill>
                            <a:schemeClr val="tx1"/>
                          </a:solidFill>
                        </a:rPr>
                        <a:t>Homestead</a:t>
                      </a:r>
                    </a:p>
                    <a:p>
                      <a:r>
                        <a:rPr lang="en-US" sz="1400" dirty="0" smtClean="0">
                          <a:solidFill>
                            <a:schemeClr val="tx1"/>
                          </a:solidFill>
                        </a:rPr>
                        <a:t>($7M/</a:t>
                      </a:r>
                      <a:r>
                        <a:rPr lang="en-US" sz="1400" dirty="0" err="1" smtClean="0">
                          <a:solidFill>
                            <a:schemeClr val="tx1"/>
                          </a:solidFill>
                        </a:rPr>
                        <a:t>yr</a:t>
                      </a:r>
                      <a:r>
                        <a:rPr lang="en-US" sz="1400" dirty="0" smtClean="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baseline="0" dirty="0" smtClean="0">
                          <a:solidFill>
                            <a:schemeClr val="tx1"/>
                          </a:solidFill>
                        </a:rPr>
                        <a:t>Jul 2017</a:t>
                      </a:r>
                    </a:p>
                    <a:p>
                      <a:r>
                        <a:rPr lang="en-US" sz="1400" dirty="0" smtClean="0">
                          <a:solidFill>
                            <a:schemeClr val="tx1"/>
                          </a:solidFill>
                        </a:rPr>
                        <a:t>Sep 2017</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baseline="0" dirty="0" smtClean="0">
                          <a:solidFill>
                            <a:schemeClr val="tx1"/>
                          </a:solidFill>
                        </a:rPr>
                        <a:t>Jul  2017</a:t>
                      </a:r>
                    </a:p>
                    <a:p>
                      <a:r>
                        <a:rPr lang="en-US" sz="1400" dirty="0" smtClean="0">
                          <a:solidFill>
                            <a:schemeClr val="tx1"/>
                          </a:solidFill>
                        </a:rPr>
                        <a:t>Sep</a:t>
                      </a:r>
                      <a:r>
                        <a:rPr lang="en-US" sz="1400" baseline="0" dirty="0" smtClean="0">
                          <a:solidFill>
                            <a:schemeClr val="tx1"/>
                          </a:solidFill>
                        </a:rPr>
                        <a:t> 2017</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smtClean="0">
                          <a:solidFill>
                            <a:schemeClr val="tx1"/>
                          </a:solidFill>
                        </a:rPr>
                        <a:t>Sep</a:t>
                      </a:r>
                      <a:r>
                        <a:rPr lang="en-US" sz="1400" strike="sngStrike" baseline="0" dirty="0" smtClean="0">
                          <a:solidFill>
                            <a:schemeClr val="tx1"/>
                          </a:solidFill>
                        </a:rPr>
                        <a:t> 2017</a:t>
                      </a:r>
                      <a:endParaRPr lang="en-US" sz="1400" strike="sngStrike" dirty="0" smtClean="0">
                        <a:solidFill>
                          <a:schemeClr val="tx1"/>
                        </a:solidFill>
                      </a:endParaRPr>
                    </a:p>
                    <a:p>
                      <a:r>
                        <a:rPr lang="en-US" sz="1400" dirty="0" smtClean="0">
                          <a:solidFill>
                            <a:schemeClr val="tx1"/>
                          </a:solidFill>
                        </a:rPr>
                        <a:t>Nov 2017</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solidFill>
                            <a:schemeClr val="tx1"/>
                          </a:solidFill>
                        </a:rPr>
                        <a:t>Grissom</a:t>
                      </a:r>
                    </a:p>
                    <a:p>
                      <a:r>
                        <a:rPr lang="en-US" sz="1400" dirty="0" smtClean="0">
                          <a:solidFill>
                            <a:schemeClr val="tx1"/>
                          </a:solidFill>
                        </a:rPr>
                        <a:t>($8M/</a:t>
                      </a:r>
                      <a:r>
                        <a:rPr lang="en-US" sz="1400" dirty="0" err="1" smtClean="0">
                          <a:solidFill>
                            <a:schemeClr val="tx1"/>
                          </a:solidFill>
                        </a:rPr>
                        <a:t>yr</a:t>
                      </a:r>
                      <a:r>
                        <a:rPr lang="en-US" sz="1400" dirty="0" smtClean="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1400" dirty="0" smtClean="0">
                          <a:solidFill>
                            <a:schemeClr val="tx1"/>
                          </a:solidFill>
                        </a:rPr>
                        <a:t>Oct 2017</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rPr>
                        <a:t>Nov 2017</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rPr>
                        <a:t>Jan 2018</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solidFill>
                            <a:schemeClr val="tx1"/>
                          </a:solidFill>
                        </a:rPr>
                        <a:t>March</a:t>
                      </a:r>
                    </a:p>
                    <a:p>
                      <a:r>
                        <a:rPr lang="en-US" sz="1400" dirty="0" smtClean="0">
                          <a:solidFill>
                            <a:schemeClr val="tx1"/>
                          </a:solidFill>
                        </a:rPr>
                        <a:t>($9M/</a:t>
                      </a:r>
                      <a:r>
                        <a:rPr lang="en-US" sz="1400" dirty="0" err="1" smtClean="0">
                          <a:solidFill>
                            <a:schemeClr val="tx1"/>
                          </a:solidFill>
                        </a:rPr>
                        <a:t>yr</a:t>
                      </a:r>
                      <a:r>
                        <a:rPr lang="en-US" sz="1400" dirty="0" smtClean="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p>
                      <a:r>
                        <a:rPr lang="en-US" sz="1400" dirty="0" smtClean="0">
                          <a:solidFill>
                            <a:schemeClr val="tx1"/>
                          </a:solidFill>
                        </a:rPr>
                        <a:t>Mar 2018</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rPr>
                        <a:t>Apr 2018</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rPr>
                        <a:t>Jun 2018</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baseline="0" dirty="0" smtClean="0">
                          <a:solidFill>
                            <a:schemeClr val="tx1"/>
                          </a:solidFill>
                        </a:rPr>
                        <a:t>Niagara</a:t>
                      </a:r>
                    </a:p>
                    <a:p>
                      <a:r>
                        <a:rPr lang="en-US" sz="1400" baseline="0" dirty="0" smtClean="0">
                          <a:solidFill>
                            <a:schemeClr val="tx1"/>
                          </a:solidFill>
                        </a:rPr>
                        <a:t>($5M/</a:t>
                      </a:r>
                      <a:r>
                        <a:rPr lang="en-US" sz="1400" baseline="0" dirty="0" err="1" smtClean="0">
                          <a:solidFill>
                            <a:schemeClr val="tx1"/>
                          </a:solidFill>
                        </a:rPr>
                        <a:t>yr</a:t>
                      </a:r>
                      <a:r>
                        <a:rPr lang="en-US" sz="1400" baseline="0" dirty="0" smtClean="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p>
                      <a:r>
                        <a:rPr lang="en-US" sz="1400" baseline="0" dirty="0" smtClean="0">
                          <a:solidFill>
                            <a:schemeClr val="tx1"/>
                          </a:solidFill>
                        </a:rPr>
                        <a:t>Mar 2019</a:t>
                      </a:r>
                      <a:endParaRPr lang="en-US" sz="1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aseline="0" dirty="0" smtClean="0">
                          <a:solidFill>
                            <a:schemeClr val="tx1"/>
                          </a:solidFill>
                        </a:rPr>
                        <a:t>Apr 2019</a:t>
                      </a:r>
                      <a:endParaRPr lang="en-US" sz="1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aseline="0" dirty="0" smtClean="0">
                          <a:solidFill>
                            <a:schemeClr val="tx1"/>
                          </a:solidFill>
                        </a:rPr>
                        <a:t>Jun 2019</a:t>
                      </a:r>
                      <a:endParaRPr lang="en-US" sz="1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solidFill>
                            <a:schemeClr val="bg1">
                              <a:lumMod val="50000"/>
                            </a:schemeClr>
                          </a:solidFill>
                        </a:rPr>
                        <a:t>Westover</a:t>
                      </a:r>
                    </a:p>
                    <a:p>
                      <a:r>
                        <a:rPr lang="en-US" sz="1400" dirty="0" smtClean="0">
                          <a:solidFill>
                            <a:schemeClr val="bg1">
                              <a:lumMod val="50000"/>
                            </a:schemeClr>
                          </a:solidFill>
                        </a:rPr>
                        <a:t>($10M/</a:t>
                      </a:r>
                      <a:r>
                        <a:rPr lang="en-US" sz="1400" dirty="0" err="1" smtClean="0">
                          <a:solidFill>
                            <a:schemeClr val="bg1">
                              <a:lumMod val="50000"/>
                            </a:schemeClr>
                          </a:solidFill>
                        </a:rPr>
                        <a:t>yr</a:t>
                      </a:r>
                      <a:r>
                        <a:rPr lang="en-US" sz="1400" baseline="0" dirty="0" smtClean="0">
                          <a:solidFill>
                            <a:schemeClr val="bg1">
                              <a:lumMod val="50000"/>
                            </a:schemeClr>
                          </a:solidFill>
                        </a:rPr>
                        <a:t>)</a:t>
                      </a:r>
                      <a:endParaRPr lang="en-US" sz="1400" dirty="0" smtClean="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50000"/>
                            </a:schemeClr>
                          </a:solidFill>
                        </a:rPr>
                        <a:t>Mar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bg1">
                              <a:lumMod val="50000"/>
                            </a:schemeClr>
                          </a:solidFill>
                        </a:rPr>
                        <a:t>Mar</a:t>
                      </a:r>
                      <a:r>
                        <a:rPr lang="en-US" sz="1400" baseline="0" dirty="0" smtClean="0">
                          <a:solidFill>
                            <a:schemeClr val="bg1">
                              <a:lumMod val="50000"/>
                            </a:schemeClr>
                          </a:solidFill>
                        </a:rPr>
                        <a:t> </a:t>
                      </a:r>
                      <a:r>
                        <a:rPr lang="en-US" sz="1400" dirty="0" smtClean="0">
                          <a:solidFill>
                            <a:schemeClr val="bg1">
                              <a:lumMod val="50000"/>
                            </a:schemeClr>
                          </a:solidFill>
                        </a:rPr>
                        <a:t>2016</a:t>
                      </a:r>
                      <a:endParaRPr lang="en-US" sz="14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bg1">
                              <a:lumMod val="50000"/>
                            </a:schemeClr>
                          </a:solidFill>
                        </a:rPr>
                        <a:t>May 2016</a:t>
                      </a:r>
                    </a:p>
                    <a:p>
                      <a:r>
                        <a:rPr lang="en-US" sz="1400" dirty="0" smtClean="0">
                          <a:solidFill>
                            <a:schemeClr val="bg1">
                              <a:lumMod val="50000"/>
                            </a:schemeClr>
                          </a:solidFill>
                        </a:rPr>
                        <a:t>Mar 2017</a:t>
                      </a:r>
                      <a:endParaRPr lang="en-US" sz="14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solidFill>
                            <a:schemeClr val="bg1">
                              <a:lumMod val="50000"/>
                            </a:schemeClr>
                          </a:solidFill>
                        </a:rPr>
                        <a:t>Dobbins</a:t>
                      </a:r>
                    </a:p>
                    <a:p>
                      <a:r>
                        <a:rPr lang="en-US" sz="1400" dirty="0" smtClean="0">
                          <a:solidFill>
                            <a:schemeClr val="bg1">
                              <a:lumMod val="50000"/>
                            </a:schemeClr>
                          </a:solidFill>
                        </a:rPr>
                        <a:t>($7M/</a:t>
                      </a:r>
                      <a:r>
                        <a:rPr lang="en-US" sz="1400" baseline="0" dirty="0" err="1" smtClean="0">
                          <a:solidFill>
                            <a:schemeClr val="bg1">
                              <a:lumMod val="50000"/>
                            </a:schemeClr>
                          </a:solidFill>
                        </a:rPr>
                        <a:t>yr</a:t>
                      </a:r>
                      <a:r>
                        <a:rPr lang="en-US" sz="1400" baseline="0" dirty="0" smtClean="0">
                          <a:solidFill>
                            <a:schemeClr val="bg1">
                              <a:lumMod val="50000"/>
                            </a:schemeClr>
                          </a:solidFill>
                        </a:rPr>
                        <a:t>)</a:t>
                      </a:r>
                      <a:endParaRPr lang="en-US" sz="1400" dirty="0" smtClean="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50000"/>
                            </a:schemeClr>
                          </a:solidFill>
                        </a:rPr>
                        <a:t>Oct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50000"/>
                            </a:schemeClr>
                          </a:solidFill>
                        </a:rPr>
                        <a:t>Oct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50000"/>
                            </a:schemeClr>
                          </a:solidFill>
                        </a:rPr>
                        <a:t>Dec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0365">
                <a:tc>
                  <a:txBody>
                    <a:bodyPr/>
                    <a:lstStyle/>
                    <a:p>
                      <a:r>
                        <a:rPr lang="en-US" sz="1400" dirty="0" smtClean="0">
                          <a:solidFill>
                            <a:schemeClr val="bg1">
                              <a:lumMod val="50000"/>
                            </a:schemeClr>
                          </a:solidFill>
                        </a:rPr>
                        <a:t>Youngstown</a:t>
                      </a:r>
                    </a:p>
                    <a:p>
                      <a:r>
                        <a:rPr lang="en-US" sz="1400" smtClean="0">
                          <a:solidFill>
                            <a:schemeClr val="bg1">
                              <a:lumMod val="50000"/>
                            </a:schemeClr>
                          </a:solidFill>
                        </a:rPr>
                        <a:t>($5M/</a:t>
                      </a:r>
                      <a:r>
                        <a:rPr lang="en-US" sz="1400" dirty="0" err="1" smtClean="0">
                          <a:solidFill>
                            <a:schemeClr val="bg1">
                              <a:lumMod val="50000"/>
                            </a:schemeClr>
                          </a:solidFill>
                        </a:rPr>
                        <a:t>yr</a:t>
                      </a:r>
                      <a:r>
                        <a:rPr lang="en-US" sz="1400" dirty="0" smtClean="0">
                          <a:solidFill>
                            <a:schemeClr val="bg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c>
                  <a:txBody>
                    <a:bodyPr/>
                    <a:lstStyle/>
                    <a:p>
                      <a:r>
                        <a:rPr lang="en-US" sz="1400" dirty="0" smtClean="0">
                          <a:solidFill>
                            <a:schemeClr val="bg1">
                              <a:lumMod val="50000"/>
                            </a:schemeClr>
                          </a:solidFill>
                        </a:rPr>
                        <a:t>Feb 2017</a:t>
                      </a:r>
                      <a:endParaRPr lang="en-US" sz="14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50000"/>
                            </a:schemeClr>
                          </a:solidFill>
                        </a:rPr>
                        <a:t>Feb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50000"/>
                            </a:schemeClr>
                          </a:solidFill>
                        </a:rPr>
                        <a:t>Apr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Slide Number Placeholder 1"/>
          <p:cNvSpPr>
            <a:spLocks noGrp="1"/>
          </p:cNvSpPr>
          <p:nvPr>
            <p:ph type="sldNum" sz="quarter" idx="10"/>
          </p:nvPr>
        </p:nvSpPr>
        <p:spPr/>
        <p:txBody>
          <a:bodyPr/>
          <a:lstStyle/>
          <a:p>
            <a:pPr>
              <a:defRPr/>
            </a:pPr>
            <a:fld id="{D1333E7F-DF6D-4C7F-BEB2-1C12EF32404E}" type="slidenum">
              <a:rPr lang="en-US" smtClean="0"/>
              <a:pPr>
                <a:defRPr/>
              </a:pPr>
              <a:t>13</a:t>
            </a:fld>
            <a:endParaRPr lang="en-US">
              <a:solidFill>
                <a:srgbClr val="808080"/>
              </a:solidFill>
            </a:endParaRPr>
          </a:p>
        </p:txBody>
      </p:sp>
      <p:sp>
        <p:nvSpPr>
          <p:cNvPr id="80902" name="Rectangle 1026"/>
          <p:cNvSpPr txBox="1">
            <a:spLocks noChangeArrowheads="1"/>
          </p:cNvSpPr>
          <p:nvPr/>
        </p:nvSpPr>
        <p:spPr bwMode="auto">
          <a:xfrm>
            <a:off x="357188" y="87313"/>
            <a:ext cx="84264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23900">
              <a:defRPr sz="1400">
                <a:solidFill>
                  <a:schemeClr val="tx1"/>
                </a:solidFill>
                <a:latin typeface="Arial" panose="020B0604020202020204" pitchFamily="34" charset="0"/>
                <a:cs typeface="Arial" panose="020B0604020202020204" pitchFamily="34" charset="0"/>
              </a:defRPr>
            </a:lvl1pPr>
            <a:lvl2pPr marL="742950" indent="-285750" defTabSz="723900">
              <a:defRPr sz="1400">
                <a:solidFill>
                  <a:schemeClr val="tx1"/>
                </a:solidFill>
                <a:latin typeface="Arial" panose="020B0604020202020204" pitchFamily="34" charset="0"/>
                <a:cs typeface="Arial" panose="020B0604020202020204" pitchFamily="34" charset="0"/>
              </a:defRPr>
            </a:lvl2pPr>
            <a:lvl3pPr marL="1143000" indent="-228600" defTabSz="723900">
              <a:defRPr sz="1400">
                <a:solidFill>
                  <a:schemeClr val="tx1"/>
                </a:solidFill>
                <a:latin typeface="Arial" panose="020B0604020202020204" pitchFamily="34" charset="0"/>
                <a:cs typeface="Arial" panose="020B0604020202020204" pitchFamily="34" charset="0"/>
              </a:defRPr>
            </a:lvl3pPr>
            <a:lvl4pPr marL="1600200" indent="-228600" defTabSz="723900">
              <a:defRPr sz="1400">
                <a:solidFill>
                  <a:schemeClr val="tx1"/>
                </a:solidFill>
                <a:latin typeface="Arial" panose="020B0604020202020204" pitchFamily="34" charset="0"/>
                <a:cs typeface="Arial" panose="020B0604020202020204" pitchFamily="34" charset="0"/>
              </a:defRPr>
            </a:lvl4pPr>
            <a:lvl5pPr marL="2057400" indent="-228600" defTabSz="723900">
              <a:defRPr sz="1400">
                <a:solidFill>
                  <a:schemeClr val="tx1"/>
                </a:solidFill>
                <a:latin typeface="Arial" panose="020B0604020202020204" pitchFamily="34" charset="0"/>
                <a:cs typeface="Arial" panose="020B0604020202020204" pitchFamily="34" charset="0"/>
              </a:defRPr>
            </a:lvl5pPr>
            <a:lvl6pPr marL="2514600" indent="-228600" defTabSz="7239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7239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7239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7239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5000"/>
              </a:lnSpc>
            </a:pPr>
            <a:r>
              <a:rPr lang="en-US" altLang="en-US" sz="2800" b="1" i="1">
                <a:solidFill>
                  <a:srgbClr val="151C77"/>
                </a:solidFill>
              </a:rPr>
              <a:t/>
            </a:r>
            <a:br>
              <a:rPr lang="en-US" altLang="en-US" sz="2800" b="1" i="1">
                <a:solidFill>
                  <a:srgbClr val="151C77"/>
                </a:solidFill>
              </a:rPr>
            </a:br>
            <a:r>
              <a:rPr lang="en-US" altLang="en-US" sz="2800" b="1" i="1">
                <a:solidFill>
                  <a:srgbClr val="151C77"/>
                </a:solidFill>
              </a:rPr>
              <a:t>Base Operating Support (BOS) Contracts</a:t>
            </a:r>
            <a:endParaRPr lang="en-US" altLang="en-US" sz="2400" b="1" i="1">
              <a:solidFill>
                <a:srgbClr val="151C77"/>
              </a:solidFill>
            </a:endParaRPr>
          </a:p>
        </p:txBody>
      </p:sp>
      <p:sp>
        <p:nvSpPr>
          <p:cNvPr id="80903" name="TextBox 8"/>
          <p:cNvSpPr txBox="1">
            <a:spLocks noChangeArrowheads="1"/>
          </p:cNvSpPr>
          <p:nvPr/>
        </p:nvSpPr>
        <p:spPr bwMode="auto">
          <a:xfrm>
            <a:off x="293688" y="6481763"/>
            <a:ext cx="1839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1000" b="1">
                <a:solidFill>
                  <a:srgbClr val="002060"/>
                </a:solidFill>
              </a:rPr>
              <a:t>Current as of 13 Jun 2017</a:t>
            </a:r>
          </a:p>
        </p:txBody>
      </p:sp>
      <p:sp>
        <p:nvSpPr>
          <p:cNvPr id="80904" name="TextBox 9"/>
          <p:cNvSpPr txBox="1">
            <a:spLocks noChangeArrowheads="1"/>
          </p:cNvSpPr>
          <p:nvPr/>
        </p:nvSpPr>
        <p:spPr bwMode="auto">
          <a:xfrm>
            <a:off x="7924800" y="6481763"/>
            <a:ext cx="977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1000" b="1">
                <a:solidFill>
                  <a:srgbClr val="002060"/>
                </a:solidFill>
              </a:rPr>
              <a:t>OPR:  A4CO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6225" y="981075"/>
            <a:ext cx="8653463" cy="5600700"/>
          </a:xfrm>
        </p:spPr>
        <p:txBody>
          <a:bodyPr>
            <a:normAutofit lnSpcReduction="10000"/>
          </a:bodyPr>
          <a:lstStyle/>
          <a:p>
            <a:pPr>
              <a:spcBef>
                <a:spcPts val="0"/>
              </a:spcBef>
              <a:defRPr/>
            </a:pPr>
            <a:r>
              <a:rPr lang="en-US" sz="2200" dirty="0"/>
              <a:t>Emergency Management </a:t>
            </a:r>
          </a:p>
          <a:p>
            <a:pPr lvl="1">
              <a:spcBef>
                <a:spcPts val="0"/>
              </a:spcBef>
              <a:defRPr/>
            </a:pPr>
            <a:r>
              <a:rPr lang="en-US" sz="1800" dirty="0" smtClean="0"/>
              <a:t>BOS and Expeditionary EM Program Management </a:t>
            </a:r>
          </a:p>
          <a:p>
            <a:pPr lvl="1">
              <a:spcBef>
                <a:spcPts val="0"/>
              </a:spcBef>
              <a:defRPr/>
            </a:pPr>
            <a:r>
              <a:rPr lang="en-US" sz="1800" dirty="0" smtClean="0"/>
              <a:t>Reach-back Technical Support</a:t>
            </a:r>
            <a:endParaRPr lang="en-US" sz="1800" dirty="0"/>
          </a:p>
          <a:p>
            <a:pPr>
              <a:spcBef>
                <a:spcPts val="0"/>
              </a:spcBef>
              <a:defRPr/>
            </a:pPr>
            <a:r>
              <a:rPr lang="en-US" sz="2200" dirty="0"/>
              <a:t>Explosive Ordnance Disposal</a:t>
            </a:r>
          </a:p>
          <a:p>
            <a:pPr lvl="1">
              <a:spcBef>
                <a:spcPts val="0"/>
              </a:spcBef>
              <a:defRPr/>
            </a:pPr>
            <a:r>
              <a:rPr lang="en-US" sz="1800" dirty="0"/>
              <a:t>BOS and Expeditionary EOD Program Management</a:t>
            </a:r>
          </a:p>
          <a:p>
            <a:pPr lvl="1">
              <a:spcBef>
                <a:spcPts val="0"/>
              </a:spcBef>
              <a:defRPr/>
            </a:pPr>
            <a:r>
              <a:rPr lang="en-US" sz="1800" dirty="0"/>
              <a:t>Reach-back Technical </a:t>
            </a:r>
            <a:r>
              <a:rPr lang="en-US" sz="1800" dirty="0" smtClean="0"/>
              <a:t>and Training Support</a:t>
            </a:r>
            <a:endParaRPr lang="en-US" sz="1800" dirty="0"/>
          </a:p>
          <a:p>
            <a:pPr>
              <a:spcBef>
                <a:spcPts val="0"/>
              </a:spcBef>
              <a:defRPr/>
            </a:pPr>
            <a:r>
              <a:rPr lang="en-US" sz="2200" dirty="0" smtClean="0"/>
              <a:t>Fire </a:t>
            </a:r>
            <a:r>
              <a:rPr lang="en-US" sz="2200" dirty="0"/>
              <a:t>Emergency Services</a:t>
            </a:r>
          </a:p>
          <a:p>
            <a:pPr lvl="1">
              <a:spcBef>
                <a:spcPts val="0"/>
              </a:spcBef>
              <a:defRPr/>
            </a:pPr>
            <a:r>
              <a:rPr lang="en-US" sz="1800" dirty="0" smtClean="0"/>
              <a:t>BOS </a:t>
            </a:r>
            <a:r>
              <a:rPr lang="en-US" sz="1800" dirty="0"/>
              <a:t>and Expeditionary </a:t>
            </a:r>
            <a:r>
              <a:rPr lang="en-US" sz="1800" dirty="0" smtClean="0"/>
              <a:t>FES Program Management</a:t>
            </a:r>
            <a:endParaRPr lang="en-US" sz="1800" dirty="0"/>
          </a:p>
          <a:p>
            <a:pPr lvl="1">
              <a:defRPr/>
            </a:pPr>
            <a:r>
              <a:rPr lang="en-US" sz="1800" dirty="0" smtClean="0"/>
              <a:t>PPE </a:t>
            </a:r>
            <a:r>
              <a:rPr lang="en-US" sz="1800" dirty="0"/>
              <a:t>Barcode Inventory &amp; </a:t>
            </a:r>
            <a:r>
              <a:rPr lang="en-US" sz="1800" dirty="0" smtClean="0"/>
              <a:t>Tracking</a:t>
            </a:r>
          </a:p>
          <a:p>
            <a:pPr marL="406400" lvl="1" indent="0">
              <a:buFont typeface="Wingdings" panose="05000000000000000000" pitchFamily="2" charset="2"/>
              <a:buNone/>
              <a:defRPr/>
            </a:pPr>
            <a:endParaRPr lang="en-US" sz="1800" dirty="0">
              <a:cs typeface="Times New Roman" pitchFamily="18" charset="0"/>
            </a:endParaRPr>
          </a:p>
          <a:p>
            <a:pPr>
              <a:spcBef>
                <a:spcPts val="0"/>
              </a:spcBef>
              <a:defRPr/>
            </a:pPr>
            <a:r>
              <a:rPr lang="en-US" sz="2200" dirty="0"/>
              <a:t>Engineer Force Structure and Force Development</a:t>
            </a:r>
          </a:p>
          <a:p>
            <a:pPr lvl="1">
              <a:spcBef>
                <a:spcPts val="0"/>
              </a:spcBef>
              <a:defRPr/>
            </a:pPr>
            <a:r>
              <a:rPr lang="en-US" sz="1800" dirty="0"/>
              <a:t>Prime BEEF/S-Teams &amp; RED HORSE</a:t>
            </a:r>
          </a:p>
          <a:p>
            <a:pPr lvl="1">
              <a:spcBef>
                <a:spcPts val="0"/>
              </a:spcBef>
              <a:defRPr/>
            </a:pPr>
            <a:r>
              <a:rPr lang="en-US" sz="1800" dirty="0"/>
              <a:t>Silver Flag/MEET/Special Capes - DFT/IRT/TTP</a:t>
            </a:r>
          </a:p>
          <a:p>
            <a:pPr>
              <a:spcBef>
                <a:spcPts val="0"/>
              </a:spcBef>
              <a:defRPr/>
            </a:pPr>
            <a:r>
              <a:rPr lang="en-US" sz="2200" dirty="0"/>
              <a:t>Readiness</a:t>
            </a:r>
          </a:p>
          <a:p>
            <a:pPr lvl="1">
              <a:spcBef>
                <a:spcPts val="0"/>
              </a:spcBef>
              <a:defRPr/>
            </a:pPr>
            <a:r>
              <a:rPr lang="en-US" sz="1800" dirty="0"/>
              <a:t>SORTS/ART/DRRS Analysis</a:t>
            </a:r>
          </a:p>
          <a:p>
            <a:pPr lvl="1">
              <a:spcBef>
                <a:spcPts val="0"/>
              </a:spcBef>
              <a:defRPr/>
            </a:pPr>
            <a:r>
              <a:rPr lang="en-US" sz="1800" dirty="0"/>
              <a:t>AEF Sourcing - </a:t>
            </a:r>
            <a:r>
              <a:rPr lang="en-US" sz="1800" dirty="0" smtClean="0"/>
              <a:t>Mobilizations/Deployments  (1:4 Dwell ratio)</a:t>
            </a:r>
            <a:endParaRPr lang="en-US" sz="1800" dirty="0">
              <a:solidFill>
                <a:srgbClr val="FF0000"/>
              </a:solidFill>
            </a:endParaRPr>
          </a:p>
          <a:p>
            <a:pPr>
              <a:spcBef>
                <a:spcPts val="0"/>
              </a:spcBef>
              <a:defRPr/>
            </a:pPr>
            <a:r>
              <a:rPr lang="en-US" sz="2200" dirty="0"/>
              <a:t>Command-wide Initiatives</a:t>
            </a:r>
          </a:p>
          <a:p>
            <a:pPr lvl="1">
              <a:spcBef>
                <a:spcPts val="0"/>
              </a:spcBef>
              <a:defRPr/>
            </a:pPr>
            <a:r>
              <a:rPr lang="en-US" sz="1800" dirty="0"/>
              <a:t>Consolidated </a:t>
            </a:r>
            <a:r>
              <a:rPr lang="en-US" sz="1800" dirty="0" smtClean="0"/>
              <a:t>Equipment Management </a:t>
            </a:r>
            <a:r>
              <a:rPr lang="en-US" sz="1800" dirty="0"/>
              <a:t>Facility (CEMF)</a:t>
            </a:r>
          </a:p>
          <a:p>
            <a:pPr marL="690563" lvl="1" indent="-287338">
              <a:spcBef>
                <a:spcPts val="0"/>
              </a:spcBef>
              <a:defRPr/>
            </a:pPr>
            <a:r>
              <a:rPr lang="en-US" sz="1800" dirty="0"/>
              <a:t>Expeditionary Combat Support Training Certification Center (ECS-TCC)</a:t>
            </a:r>
            <a:endParaRPr lang="en-US" dirty="0"/>
          </a:p>
          <a:p>
            <a:pPr>
              <a:lnSpc>
                <a:spcPct val="120000"/>
              </a:lnSpc>
              <a:spcBef>
                <a:spcPts val="0"/>
              </a:spcBef>
              <a:defRPr/>
            </a:pPr>
            <a:endParaRPr lang="en-US" sz="2200" dirty="0"/>
          </a:p>
        </p:txBody>
      </p:sp>
      <p:sp>
        <p:nvSpPr>
          <p:cNvPr id="5" name="Slide Number Placeholder 4"/>
          <p:cNvSpPr>
            <a:spLocks noGrp="1"/>
          </p:cNvSpPr>
          <p:nvPr>
            <p:ph type="sldNum" sz="quarter" idx="10"/>
          </p:nvPr>
        </p:nvSpPr>
        <p:spPr/>
        <p:txBody>
          <a:bodyPr/>
          <a:lstStyle/>
          <a:p>
            <a:pPr>
              <a:defRPr/>
            </a:pPr>
            <a:fld id="{2E555C58-450B-41AB-9211-9CAE8093593A}" type="slidenum">
              <a:rPr lang="en-US" smtClean="0"/>
              <a:pPr>
                <a:defRPr/>
              </a:pPr>
              <a:t>14</a:t>
            </a:fld>
            <a:endParaRPr lang="en-US" dirty="0">
              <a:solidFill>
                <a:schemeClr val="bg2"/>
              </a:solidFill>
            </a:endParaRPr>
          </a:p>
        </p:txBody>
      </p:sp>
      <p:sp>
        <p:nvSpPr>
          <p:cNvPr id="7" name="Rectangle 5"/>
          <p:cNvSpPr>
            <a:spLocks noGrp="1" noChangeArrowheads="1"/>
          </p:cNvSpPr>
          <p:nvPr>
            <p:ph type="title"/>
          </p:nvPr>
        </p:nvSpPr>
        <p:spPr>
          <a:xfrm>
            <a:off x="228600" y="55563"/>
            <a:ext cx="8475663" cy="860425"/>
          </a:xfrm>
        </p:spPr>
        <p:txBody>
          <a:bodyPr>
            <a:normAutofit fontScale="90000"/>
          </a:bodyPr>
          <a:lstStyle/>
          <a:p>
            <a:pPr>
              <a:defRPr/>
            </a:pPr>
            <a:r>
              <a:rPr lang="en-US" sz="3600" i="0" kern="1200" dirty="0" smtClean="0"/>
              <a:t>Civil Engineer Readiness</a:t>
            </a:r>
            <a:r>
              <a:rPr lang="en-US" sz="3600" kern="1200" dirty="0" smtClean="0"/>
              <a:t/>
            </a:r>
            <a:br>
              <a:rPr lang="en-US" sz="3600" kern="1200" dirty="0" smtClean="0"/>
            </a:br>
            <a:endParaRPr lang="en-US" sz="3600" kern="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331913" y="0"/>
            <a:ext cx="7450137" cy="990600"/>
          </a:xfrm>
        </p:spPr>
        <p:txBody>
          <a:bodyPr/>
          <a:lstStyle/>
          <a:p>
            <a:r>
              <a:rPr lang="en-US" altLang="en-US" sz="2800" smtClean="0"/>
              <a:t>Where Do I Get More Info?</a:t>
            </a:r>
          </a:p>
        </p:txBody>
      </p:sp>
      <p:sp>
        <p:nvSpPr>
          <p:cNvPr id="4" name="Slide Number Placeholder 3"/>
          <p:cNvSpPr>
            <a:spLocks noGrp="1"/>
          </p:cNvSpPr>
          <p:nvPr>
            <p:ph type="sldNum" sz="quarter" idx="11"/>
          </p:nvPr>
        </p:nvSpPr>
        <p:spPr/>
        <p:txBody>
          <a:bodyPr/>
          <a:lstStyle/>
          <a:p>
            <a:pPr>
              <a:defRPr/>
            </a:pPr>
            <a:fld id="{C1B4AE9D-C244-41DA-A43A-A05481C26B4A}" type="slidenum">
              <a:rPr lang="en-US"/>
              <a:pPr>
                <a:defRPr/>
              </a:pPr>
              <a:t>15</a:t>
            </a:fld>
            <a:endParaRPr lang="en-US" dirty="0">
              <a:solidFill>
                <a:schemeClr val="bg2"/>
              </a:solidFill>
            </a:endParaRPr>
          </a:p>
        </p:txBody>
      </p:sp>
      <p:sp>
        <p:nvSpPr>
          <p:cNvPr id="5" name="Rectangle 3"/>
          <p:cNvSpPr txBox="1">
            <a:spLocks noChangeArrowheads="1"/>
          </p:cNvSpPr>
          <p:nvPr/>
        </p:nvSpPr>
        <p:spPr bwMode="auto">
          <a:xfrm>
            <a:off x="363538" y="895350"/>
            <a:ext cx="8382000" cy="5049838"/>
          </a:xfrm>
          <a:prstGeom prst="rect">
            <a:avLst/>
          </a:prstGeom>
          <a:noFill/>
          <a:ln>
            <a:miter lim="800000"/>
            <a:headEnd/>
            <a:tailEnd/>
          </a:ln>
        </p:spPr>
        <p:txBody>
          <a:bodyPr/>
          <a:lstStyle/>
          <a:p>
            <a:pPr marL="569913" lvl="1" indent="-223838">
              <a:lnSpc>
                <a:spcPct val="150000"/>
              </a:lnSpc>
              <a:spcBef>
                <a:spcPts val="0"/>
              </a:spcBef>
              <a:buClr>
                <a:srgbClr val="151C77"/>
              </a:buClr>
              <a:buSzPct val="80000"/>
              <a:buFont typeface="Wingdings" pitchFamily="2" charset="2"/>
              <a:buChar char="n"/>
              <a:defRPr/>
            </a:pPr>
            <a:r>
              <a:rPr lang="en-US" sz="2400" b="1" dirty="0">
                <a:latin typeface="+mn-lt"/>
                <a:cs typeface="+mn-cs"/>
              </a:rPr>
              <a:t>Request for Information (RFI)</a:t>
            </a:r>
          </a:p>
          <a:p>
            <a:pPr marL="569913" lvl="1" indent="-223838">
              <a:lnSpc>
                <a:spcPct val="150000"/>
              </a:lnSpc>
              <a:spcBef>
                <a:spcPts val="0"/>
              </a:spcBef>
              <a:buClr>
                <a:srgbClr val="151C77"/>
              </a:buClr>
              <a:buSzPct val="80000"/>
              <a:buFont typeface="Wingdings" pitchFamily="2" charset="2"/>
              <a:buChar char="n"/>
              <a:defRPr/>
            </a:pPr>
            <a:r>
              <a:rPr lang="en-US" sz="2400" b="1" dirty="0">
                <a:latin typeface="+mn-lt"/>
                <a:cs typeface="+mn-cs"/>
              </a:rPr>
              <a:t>Sources Sought Synopsis</a:t>
            </a:r>
          </a:p>
          <a:p>
            <a:pPr marL="569913" lvl="1" indent="-223838">
              <a:lnSpc>
                <a:spcPct val="150000"/>
              </a:lnSpc>
              <a:spcBef>
                <a:spcPts val="0"/>
              </a:spcBef>
              <a:buClr>
                <a:srgbClr val="151C77"/>
              </a:buClr>
              <a:buSzPct val="80000"/>
              <a:buFont typeface="Wingdings" pitchFamily="2" charset="2"/>
              <a:buChar char="n"/>
              <a:defRPr/>
            </a:pPr>
            <a:r>
              <a:rPr lang="en-US" sz="2400" b="1" dirty="0">
                <a:latin typeface="+mn-lt"/>
                <a:cs typeface="+mn-cs"/>
              </a:rPr>
              <a:t>Pre-solicitation Notices</a:t>
            </a:r>
          </a:p>
          <a:p>
            <a:pPr marL="569913" lvl="1" indent="-223838">
              <a:lnSpc>
                <a:spcPct val="150000"/>
              </a:lnSpc>
              <a:spcBef>
                <a:spcPts val="0"/>
              </a:spcBef>
              <a:buClr>
                <a:srgbClr val="151C77"/>
              </a:buClr>
              <a:buSzPct val="80000"/>
              <a:buFont typeface="Wingdings" pitchFamily="2" charset="2"/>
              <a:buChar char="n"/>
              <a:defRPr/>
            </a:pPr>
            <a:r>
              <a:rPr lang="en-US" sz="2400" b="1" dirty="0">
                <a:latin typeface="+mn-lt"/>
                <a:cs typeface="+mn-cs"/>
              </a:rPr>
              <a:t>Award Notices</a:t>
            </a:r>
          </a:p>
          <a:p>
            <a:pPr marL="569913" lvl="1" indent="-223838">
              <a:lnSpc>
                <a:spcPct val="150000"/>
              </a:lnSpc>
              <a:spcBef>
                <a:spcPts val="0"/>
              </a:spcBef>
              <a:buClr>
                <a:srgbClr val="151C77"/>
              </a:buClr>
              <a:buSzPct val="80000"/>
              <a:buFont typeface="Wingdings" pitchFamily="2" charset="2"/>
              <a:buChar char="n"/>
              <a:defRPr/>
            </a:pPr>
            <a:r>
              <a:rPr lang="en-US" sz="2400" b="1" dirty="0">
                <a:latin typeface="+mn-lt"/>
                <a:cs typeface="+mn-cs"/>
              </a:rPr>
              <a:t>Requests for Quotes/Proposals</a:t>
            </a:r>
          </a:p>
          <a:p>
            <a:pPr marL="1027113" lvl="2" indent="-223838">
              <a:lnSpc>
                <a:spcPct val="150000"/>
              </a:lnSpc>
              <a:spcBef>
                <a:spcPts val="0"/>
              </a:spcBef>
              <a:buClr>
                <a:srgbClr val="151C77"/>
              </a:buClr>
              <a:buSzPct val="80000"/>
              <a:buFont typeface="Wingdings" pitchFamily="2" charset="2"/>
              <a:buChar char="n"/>
              <a:defRPr/>
            </a:pPr>
            <a:r>
              <a:rPr lang="en-US" sz="2400" b="1" dirty="0">
                <a:latin typeface="+mn-lt"/>
                <a:cs typeface="+mn-cs"/>
              </a:rPr>
              <a:t>Government-wide Point of Entry (GPE)</a:t>
            </a:r>
          </a:p>
          <a:p>
            <a:pPr marL="1484313" lvl="3" indent="-223838">
              <a:lnSpc>
                <a:spcPct val="150000"/>
              </a:lnSpc>
              <a:spcBef>
                <a:spcPts val="0"/>
              </a:spcBef>
              <a:buClr>
                <a:srgbClr val="151C77"/>
              </a:buClr>
              <a:buSzPct val="80000"/>
              <a:buFont typeface="Wingdings" pitchFamily="2" charset="2"/>
              <a:buChar char="n"/>
              <a:defRPr/>
            </a:pPr>
            <a:r>
              <a:rPr lang="en-US" sz="2400" b="1" dirty="0">
                <a:latin typeface="+mn-lt"/>
                <a:cs typeface="+mn-cs"/>
                <a:hlinkClick r:id="rId3"/>
              </a:rPr>
              <a:t>http://www/fedbizopps.gov</a:t>
            </a:r>
            <a:endParaRPr lang="en-US" sz="2400" b="1" dirty="0">
              <a:latin typeface="+mn-lt"/>
              <a:cs typeface="+mn-cs"/>
            </a:endParaRPr>
          </a:p>
          <a:p>
            <a:pPr marL="1484313" lvl="3" indent="-223838">
              <a:lnSpc>
                <a:spcPct val="150000"/>
              </a:lnSpc>
              <a:spcBef>
                <a:spcPts val="0"/>
              </a:spcBef>
              <a:buClr>
                <a:srgbClr val="151C77"/>
              </a:buClr>
              <a:buSzPct val="80000"/>
              <a:buFont typeface="Wingdings" pitchFamily="2" charset="2"/>
              <a:buChar char="n"/>
              <a:defRPr/>
            </a:pPr>
            <a:r>
              <a:rPr lang="en-US" sz="2400" b="1" dirty="0">
                <a:latin typeface="+mn-lt"/>
                <a:cs typeface="+mn-cs"/>
                <a:hlinkClick r:id="rId4"/>
              </a:rPr>
              <a:t>http://www.ebuy.gsa.gov</a:t>
            </a:r>
            <a:endParaRPr lang="en-US" sz="2400" b="1" dirty="0">
              <a:latin typeface="+mn-lt"/>
              <a:cs typeface="+mn-cs"/>
            </a:endParaRPr>
          </a:p>
          <a:p>
            <a:pPr marL="569913" lvl="1" indent="-223838">
              <a:lnSpc>
                <a:spcPct val="150000"/>
              </a:lnSpc>
              <a:spcBef>
                <a:spcPts val="0"/>
              </a:spcBef>
              <a:buClr>
                <a:srgbClr val="151C77"/>
              </a:buClr>
              <a:buSzPct val="80000"/>
              <a:buFont typeface="Wingdings" pitchFamily="2" charset="2"/>
              <a:buChar char="n"/>
              <a:defRPr/>
            </a:pPr>
            <a:r>
              <a:rPr lang="en-US" sz="2400" b="1" dirty="0">
                <a:latin typeface="+mn-lt"/>
                <a:cs typeface="+mn-cs"/>
              </a:rPr>
              <a:t>AF Budgets – current and historical</a:t>
            </a:r>
          </a:p>
          <a:p>
            <a:pPr marL="1027113" lvl="2" indent="-223838">
              <a:lnSpc>
                <a:spcPct val="150000"/>
              </a:lnSpc>
              <a:spcBef>
                <a:spcPts val="0"/>
              </a:spcBef>
              <a:buClr>
                <a:srgbClr val="151C77"/>
              </a:buClr>
              <a:buSzPct val="80000"/>
              <a:buFont typeface="Wingdings" pitchFamily="2" charset="2"/>
              <a:buChar char="n"/>
              <a:defRPr/>
            </a:pPr>
            <a:r>
              <a:rPr lang="en-US" sz="2400" b="1" dirty="0">
                <a:latin typeface="+mn-lt"/>
                <a:cs typeface="+mn-cs"/>
                <a:hlinkClick r:id="rId5"/>
              </a:rPr>
              <a:t>http://www.saffm.hq.af.mil/budget/index/asp</a:t>
            </a:r>
            <a:r>
              <a:rPr lang="en-US" sz="2400" b="1" dirty="0">
                <a:latin typeface="+mn-lt"/>
                <a:cs typeface="+mn-cs"/>
              </a:rPr>
              <a:t> </a:t>
            </a:r>
          </a:p>
          <a:p>
            <a:pPr marL="688975" lvl="1" indent="-282575">
              <a:lnSpc>
                <a:spcPct val="110000"/>
              </a:lnSpc>
              <a:spcBef>
                <a:spcPct val="20000"/>
              </a:spcBef>
              <a:buClr>
                <a:srgbClr val="000000"/>
              </a:buClr>
              <a:buSzPct val="100000"/>
              <a:buFont typeface="Arial" charset="0"/>
              <a:buChar char="•"/>
              <a:defRPr/>
            </a:pPr>
            <a:endParaRPr lang="en-US" sz="2400" b="1" kern="0" dirty="0">
              <a:solidFill>
                <a:srgbClr val="000000"/>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txBox="1">
            <a:spLocks/>
          </p:cNvSpPr>
          <p:nvPr/>
        </p:nvSpPr>
        <p:spPr bwMode="auto">
          <a:xfrm>
            <a:off x="276225" y="1504950"/>
            <a:ext cx="83978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spcBef>
                <a:spcPct val="50000"/>
              </a:spcBef>
              <a:buClr>
                <a:srgbClr val="151C77"/>
              </a:buClr>
              <a:buSzPct val="80000"/>
              <a:buFont typeface="Wingdings" panose="05000000000000000000" pitchFamily="2" charset="2"/>
              <a:buChar char="n"/>
            </a:pPr>
            <a:endParaRPr lang="en-US" altLang="en-US" sz="2000" b="1">
              <a:solidFill>
                <a:srgbClr val="000000"/>
              </a:solidFill>
            </a:endParaRPr>
          </a:p>
        </p:txBody>
      </p:sp>
      <p:sp>
        <p:nvSpPr>
          <p:cNvPr id="86019" name="Title 5"/>
          <p:cNvSpPr>
            <a:spLocks noGrp="1"/>
          </p:cNvSpPr>
          <p:nvPr>
            <p:ph type="title"/>
          </p:nvPr>
        </p:nvSpPr>
        <p:spPr/>
        <p:txBody>
          <a:bodyPr/>
          <a:lstStyle/>
          <a:p>
            <a:pPr algn="ctr"/>
            <a:r>
              <a:rPr lang="en-US" altLang="en-US" sz="4400" smtClean="0"/>
              <a:t>Questions?</a:t>
            </a:r>
          </a:p>
        </p:txBody>
      </p:sp>
      <p:sp>
        <p:nvSpPr>
          <p:cNvPr id="13315" name="Slide Number Placeholder 4"/>
          <p:cNvSpPr>
            <a:spLocks noGrp="1"/>
          </p:cNvSpPr>
          <p:nvPr>
            <p:ph type="sldNum" sz="quarter" idx="10"/>
          </p:nvPr>
        </p:nvSpPr>
        <p:spPr/>
        <p:txBody>
          <a:bodyPr/>
          <a:lstStyle/>
          <a:p>
            <a:pPr>
              <a:defRPr/>
            </a:pPr>
            <a:fld id="{5580010C-3EA5-4957-B66D-1091E2BEA714}" type="slidenum">
              <a:rPr lang="en-US" smtClean="0"/>
              <a:pPr>
                <a:defRPr/>
              </a:pPr>
              <a:t>16</a:t>
            </a:fld>
            <a:endParaRPr lang="en-US" smtClean="0">
              <a:solidFill>
                <a:srgbClr val="808080"/>
              </a:solidFill>
            </a:endParaRPr>
          </a:p>
        </p:txBody>
      </p:sp>
      <p:pic>
        <p:nvPicPr>
          <p:cNvPr id="86021" name="Content Placeholder 6" descr="AFG-080326-0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52613"/>
            <a:ext cx="3979863"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6388" y="1281113"/>
            <a:ext cx="8837612" cy="3854450"/>
          </a:xfrm>
        </p:spPr>
        <p:txBody>
          <a:bodyPr/>
          <a:lstStyle/>
          <a:p>
            <a:pPr marL="344488" indent="-344488">
              <a:defRPr/>
            </a:pPr>
            <a:r>
              <a:rPr lang="en-US" sz="2400" dirty="0" smtClean="0">
                <a:cs typeface="Arial" panose="020B0604020202020204" pitchFamily="34" charset="0"/>
              </a:rPr>
              <a:t>Engineer Responsibilities</a:t>
            </a:r>
          </a:p>
          <a:p>
            <a:pPr marL="344488" indent="-344488">
              <a:defRPr/>
            </a:pPr>
            <a:r>
              <a:rPr lang="en-US" sz="2400" dirty="0" smtClean="0">
                <a:cs typeface="Arial" panose="020B0604020202020204" pitchFamily="34" charset="0"/>
              </a:rPr>
              <a:t>Facilities Programs</a:t>
            </a:r>
          </a:p>
          <a:p>
            <a:pPr marL="344488" indent="-344488">
              <a:defRPr/>
            </a:pPr>
            <a:r>
              <a:rPr lang="en-US" sz="2400" dirty="0" smtClean="0">
                <a:cs typeface="Arial" panose="020B0604020202020204" pitchFamily="34" charset="0"/>
              </a:rPr>
              <a:t>Installation Ops &amp; Environmental</a:t>
            </a:r>
          </a:p>
          <a:p>
            <a:pPr marL="344488" indent="-344488">
              <a:defRPr/>
            </a:pPr>
            <a:r>
              <a:rPr lang="en-US" sz="2400" dirty="0" smtClean="0">
                <a:cs typeface="Arial" panose="020B0604020202020204" pitchFamily="34" charset="0"/>
              </a:rPr>
              <a:t>Civil Engineer Readiness</a:t>
            </a:r>
          </a:p>
          <a:p>
            <a:pPr marL="344488" indent="-344488">
              <a:defRPr/>
            </a:pPr>
            <a:r>
              <a:rPr lang="en-US" sz="2400" dirty="0" smtClean="0">
                <a:cs typeface="Arial" panose="020B0604020202020204" pitchFamily="34" charset="0"/>
              </a:rPr>
              <a:t>Where Do I Get More Info?</a:t>
            </a:r>
          </a:p>
          <a:p>
            <a:pPr>
              <a:buFont typeface="Wingdings" panose="05000000000000000000" pitchFamily="2" charset="2"/>
              <a:buNone/>
              <a:defRPr/>
            </a:pPr>
            <a:endParaRPr lang="en-US" sz="2400" b="0" dirty="0" smtClean="0"/>
          </a:p>
          <a:p>
            <a:pPr>
              <a:defRPr/>
            </a:pPr>
            <a:endParaRPr lang="en-US" sz="2400" b="0" dirty="0" smtClean="0"/>
          </a:p>
          <a:p>
            <a:pPr>
              <a:defRPr/>
            </a:pPr>
            <a:endParaRPr lang="en-US" sz="2400" b="0" dirty="0"/>
          </a:p>
        </p:txBody>
      </p:sp>
      <p:sp>
        <p:nvSpPr>
          <p:cNvPr id="6" name="Rectangle 3"/>
          <p:cNvSpPr txBox="1">
            <a:spLocks noChangeArrowheads="1"/>
          </p:cNvSpPr>
          <p:nvPr/>
        </p:nvSpPr>
        <p:spPr>
          <a:xfrm>
            <a:off x="1447800" y="461963"/>
            <a:ext cx="7391400" cy="523875"/>
          </a:xfrm>
          <a:prstGeom prst="rect">
            <a:avLst/>
          </a:prstGeom>
          <a:noFill/>
        </p:spPr>
        <p:txBody>
          <a:bodyPr>
            <a:spAutoFit/>
          </a:bodyPr>
          <a:lstStyle/>
          <a:p>
            <a:pPr algn="r">
              <a:defRPr/>
            </a:pPr>
            <a:r>
              <a:rPr lang="en-US" sz="2800" b="1" i="1" kern="0" dirty="0">
                <a:solidFill>
                  <a:srgbClr val="151C77"/>
                </a:solidFill>
                <a:latin typeface="Arial"/>
                <a:ea typeface="+mj-ea"/>
                <a:cs typeface="+mj-cs"/>
              </a:rPr>
              <a:t>Overview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
          <p:cNvSpPr>
            <a:spLocks noChangeArrowheads="1"/>
          </p:cNvSpPr>
          <p:nvPr/>
        </p:nvSpPr>
        <p:spPr bwMode="auto">
          <a:xfrm>
            <a:off x="0" y="5951538"/>
            <a:ext cx="9131300" cy="4619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chemeClr val="bg1"/>
                </a:solidFill>
              </a:rPr>
              <a:t>$7.47B Physical Plant &amp; 5,000 Deployable Engineers</a:t>
            </a:r>
          </a:p>
        </p:txBody>
      </p:sp>
      <p:sp>
        <p:nvSpPr>
          <p:cNvPr id="2" name="Content Placeholder 1"/>
          <p:cNvSpPr>
            <a:spLocks noGrp="1"/>
          </p:cNvSpPr>
          <p:nvPr>
            <p:ph sz="half" idx="1"/>
          </p:nvPr>
        </p:nvSpPr>
        <p:spPr>
          <a:xfrm>
            <a:off x="260350" y="1720850"/>
            <a:ext cx="2819400" cy="4016375"/>
          </a:xfrm>
          <a:ln w="28575">
            <a:solidFill>
              <a:srgbClr val="000000"/>
            </a:solidFill>
          </a:ln>
        </p:spPr>
        <p:txBody>
          <a:bodyPr>
            <a:noAutofit/>
          </a:bodyPr>
          <a:lstStyle/>
          <a:p>
            <a:pPr marL="285750" lvl="1" indent="-285750" defTabSz="908050">
              <a:buClr>
                <a:srgbClr val="000000"/>
              </a:buClr>
              <a:buFont typeface="Wingdings" panose="05000000000000000000" pitchFamily="2" charset="2"/>
              <a:buChar char="Ø"/>
              <a:defRPr/>
            </a:pPr>
            <a:r>
              <a:rPr lang="en-US" sz="1700" kern="1200" dirty="0">
                <a:solidFill>
                  <a:srgbClr val="00B050"/>
                </a:solidFill>
              </a:rPr>
              <a:t>Program Development</a:t>
            </a:r>
          </a:p>
          <a:p>
            <a:pPr lvl="1" defTabSz="908050">
              <a:buClr>
                <a:srgbClr val="000000"/>
              </a:buClr>
              <a:buFont typeface="Wingdings" panose="05000000000000000000" pitchFamily="2" charset="2"/>
              <a:buChar char="Ø"/>
              <a:defRPr/>
            </a:pPr>
            <a:r>
              <a:rPr lang="en-US" sz="1500" b="0" kern="1200" dirty="0"/>
              <a:t>FOCUS &amp; Community Planning</a:t>
            </a:r>
          </a:p>
          <a:p>
            <a:pPr lvl="1" defTabSz="908050">
              <a:buClr>
                <a:srgbClr val="000000"/>
              </a:buClr>
              <a:buFont typeface="Wingdings" panose="05000000000000000000" pitchFamily="2" charset="2"/>
              <a:buChar char="Ø"/>
              <a:defRPr/>
            </a:pPr>
            <a:r>
              <a:rPr lang="en-US" sz="1500" b="0" kern="1200" dirty="0"/>
              <a:t>MILCON </a:t>
            </a:r>
            <a:r>
              <a:rPr lang="en-US" sz="1500" b="0" kern="1200" dirty="0" smtClean="0"/>
              <a:t>&amp; FSRM </a:t>
            </a:r>
            <a:r>
              <a:rPr lang="en-US" sz="1500" b="0" kern="1200" dirty="0" err="1" smtClean="0"/>
              <a:t>prgm</a:t>
            </a:r>
            <a:r>
              <a:rPr lang="en-US" sz="1500" b="0" kern="1200" dirty="0" smtClean="0"/>
              <a:t> dev</a:t>
            </a:r>
            <a:endParaRPr lang="en-US" sz="1500" b="0" kern="1200" dirty="0"/>
          </a:p>
          <a:p>
            <a:pPr lvl="1" defTabSz="908050">
              <a:buClr>
                <a:srgbClr val="000000"/>
              </a:buClr>
              <a:buFont typeface="Wingdings" panose="05000000000000000000" pitchFamily="2" charset="2"/>
              <a:buChar char="Ø"/>
              <a:defRPr/>
            </a:pPr>
            <a:r>
              <a:rPr lang="en-US" sz="1500" b="0" kern="1200" dirty="0"/>
              <a:t>Mission </a:t>
            </a:r>
            <a:r>
              <a:rPr lang="en-US" sz="1500" b="0" kern="1200" dirty="0" err="1" smtClean="0"/>
              <a:t>Beddown</a:t>
            </a:r>
            <a:r>
              <a:rPr lang="en-US" sz="1500" b="0" kern="1200" dirty="0" smtClean="0"/>
              <a:t> </a:t>
            </a:r>
            <a:r>
              <a:rPr lang="en-US" sz="1500" b="0" kern="1200" dirty="0"/>
              <a:t>Facility </a:t>
            </a:r>
            <a:r>
              <a:rPr lang="en-US" sz="1500" b="0" kern="1200" dirty="0" err="1"/>
              <a:t>Spt</a:t>
            </a:r>
            <a:endParaRPr lang="en-US" sz="1500" b="0" kern="1200" dirty="0"/>
          </a:p>
          <a:p>
            <a:pPr marL="285750" lvl="1" indent="-285750" defTabSz="908050">
              <a:buClr>
                <a:srgbClr val="000000"/>
              </a:buClr>
              <a:buFont typeface="Wingdings" panose="05000000000000000000" pitchFamily="2" charset="2"/>
              <a:buChar char="Ø"/>
              <a:defRPr/>
            </a:pPr>
            <a:r>
              <a:rPr lang="en-US" sz="1700" kern="1200" dirty="0">
                <a:solidFill>
                  <a:srgbClr val="00B050"/>
                </a:solidFill>
              </a:rPr>
              <a:t>Program Management</a:t>
            </a:r>
          </a:p>
          <a:p>
            <a:pPr lvl="1" defTabSz="908050">
              <a:buClr>
                <a:srgbClr val="000000"/>
              </a:buClr>
              <a:buFont typeface="Wingdings" panose="05000000000000000000" pitchFamily="2" charset="2"/>
              <a:buChar char="Ø"/>
              <a:defRPr/>
            </a:pPr>
            <a:r>
              <a:rPr lang="en-US" sz="1500" b="0" kern="1200" dirty="0"/>
              <a:t>MILCON &amp; </a:t>
            </a:r>
            <a:r>
              <a:rPr lang="en-US" sz="1500" b="0" kern="1200" dirty="0" smtClean="0"/>
              <a:t>FSRM project execution</a:t>
            </a:r>
            <a:endParaRPr lang="en-US" sz="1500" b="0" kern="1200" dirty="0"/>
          </a:p>
          <a:p>
            <a:pPr lvl="1" defTabSz="908050">
              <a:buClr>
                <a:srgbClr val="000000"/>
              </a:buClr>
              <a:buFont typeface="Wingdings" panose="05000000000000000000" pitchFamily="2" charset="2"/>
              <a:buChar char="Ø"/>
              <a:defRPr/>
            </a:pPr>
            <a:r>
              <a:rPr lang="en-US" sz="1500" b="0" kern="1200" dirty="0"/>
              <a:t>Support to base/tenants</a:t>
            </a:r>
          </a:p>
          <a:p>
            <a:pPr lvl="1" defTabSz="908050">
              <a:buClr>
                <a:srgbClr val="000000"/>
              </a:buClr>
              <a:buFont typeface="Wingdings" panose="05000000000000000000" pitchFamily="2" charset="2"/>
              <a:buChar char="Ø"/>
              <a:defRPr/>
            </a:pPr>
            <a:r>
              <a:rPr lang="en-US" sz="1500" b="0" kern="1200" dirty="0"/>
              <a:t>Comprehensive Interior </a:t>
            </a:r>
            <a:r>
              <a:rPr lang="en-US" sz="1500" b="0" kern="1200" dirty="0" smtClean="0"/>
              <a:t>Design</a:t>
            </a:r>
            <a:endParaRPr lang="en-US" sz="1500" b="0" kern="1200" dirty="0"/>
          </a:p>
        </p:txBody>
      </p:sp>
      <p:sp>
        <p:nvSpPr>
          <p:cNvPr id="3" name="Content Placeholder 2"/>
          <p:cNvSpPr>
            <a:spLocks noGrp="1"/>
          </p:cNvSpPr>
          <p:nvPr>
            <p:ph sz="half" idx="2"/>
          </p:nvPr>
        </p:nvSpPr>
        <p:spPr>
          <a:xfrm>
            <a:off x="6116638" y="1709738"/>
            <a:ext cx="2795587" cy="4027487"/>
          </a:xfrm>
          <a:ln w="28575">
            <a:solidFill>
              <a:srgbClr val="000000"/>
            </a:solidFill>
          </a:ln>
        </p:spPr>
        <p:txBody>
          <a:bodyPr>
            <a:noAutofit/>
          </a:bodyPr>
          <a:lstStyle/>
          <a:p>
            <a:pPr marL="285750" lvl="1" indent="-285750" defTabSz="908050">
              <a:buClr>
                <a:srgbClr val="000000"/>
              </a:buClr>
              <a:buFont typeface="Wingdings" panose="05000000000000000000" pitchFamily="2" charset="2"/>
              <a:buChar char="Ø"/>
              <a:defRPr/>
            </a:pPr>
            <a:r>
              <a:rPr lang="en-US" sz="1700" kern="1200" dirty="0" smtClean="0">
                <a:solidFill>
                  <a:srgbClr val="00B050"/>
                </a:solidFill>
                <a:ea typeface="+mn-ea"/>
                <a:cs typeface="+mn-cs"/>
              </a:rPr>
              <a:t>Emergency </a:t>
            </a:r>
            <a:r>
              <a:rPr lang="en-US" sz="1700" kern="1200" dirty="0">
                <a:solidFill>
                  <a:srgbClr val="00B050"/>
                </a:solidFill>
                <a:ea typeface="+mn-ea"/>
                <a:cs typeface="+mn-cs"/>
              </a:rPr>
              <a:t>Services</a:t>
            </a:r>
          </a:p>
          <a:p>
            <a:pPr lvl="1" defTabSz="908050">
              <a:buClr>
                <a:srgbClr val="000000"/>
              </a:buClr>
              <a:buFont typeface="Wingdings" panose="05000000000000000000" pitchFamily="2" charset="2"/>
              <a:buChar char="Ø"/>
              <a:defRPr/>
            </a:pPr>
            <a:r>
              <a:rPr lang="en-US" sz="1500" b="0" kern="1200" dirty="0">
                <a:ea typeface="+mn-ea"/>
                <a:cs typeface="+mn-cs"/>
              </a:rPr>
              <a:t>Fire Emergency </a:t>
            </a:r>
            <a:r>
              <a:rPr lang="en-US" sz="1500" b="0" kern="1200" dirty="0" smtClean="0">
                <a:ea typeface="+mn-ea"/>
                <a:cs typeface="+mn-cs"/>
              </a:rPr>
              <a:t>Services (FES)</a:t>
            </a:r>
            <a:endParaRPr lang="en-US" sz="1500" b="0" kern="1200" dirty="0">
              <a:ea typeface="+mn-ea"/>
              <a:cs typeface="+mn-cs"/>
            </a:endParaRPr>
          </a:p>
          <a:p>
            <a:pPr lvl="1" defTabSz="908050">
              <a:buClr>
                <a:srgbClr val="000000"/>
              </a:buClr>
              <a:buFont typeface="Wingdings" panose="05000000000000000000" pitchFamily="2" charset="2"/>
              <a:buChar char="Ø"/>
              <a:defRPr/>
            </a:pPr>
            <a:r>
              <a:rPr lang="en-US" sz="1500" b="0" kern="1200" dirty="0">
                <a:ea typeface="+mn-ea"/>
                <a:cs typeface="+mn-cs"/>
              </a:rPr>
              <a:t>Explosive Ordnance </a:t>
            </a:r>
            <a:r>
              <a:rPr lang="en-US" sz="1500" b="0" kern="1200" dirty="0" smtClean="0">
                <a:ea typeface="+mn-ea"/>
                <a:cs typeface="+mn-cs"/>
              </a:rPr>
              <a:t>Disposal (EOD)</a:t>
            </a:r>
            <a:endParaRPr lang="en-US" sz="1500" b="0" kern="1200" dirty="0">
              <a:ea typeface="+mn-ea"/>
              <a:cs typeface="+mn-cs"/>
            </a:endParaRPr>
          </a:p>
          <a:p>
            <a:pPr lvl="1" defTabSz="908050">
              <a:buClr>
                <a:srgbClr val="000000"/>
              </a:buClr>
              <a:buFont typeface="Wingdings" panose="05000000000000000000" pitchFamily="2" charset="2"/>
              <a:buChar char="Ø"/>
              <a:defRPr/>
            </a:pPr>
            <a:r>
              <a:rPr lang="en-US" sz="1500" b="0" kern="1200" dirty="0">
                <a:ea typeface="+mn-ea"/>
                <a:cs typeface="+mn-cs"/>
              </a:rPr>
              <a:t>Emergency </a:t>
            </a:r>
            <a:r>
              <a:rPr lang="en-US" sz="1500" b="0" kern="1200" dirty="0" smtClean="0">
                <a:ea typeface="+mn-ea"/>
                <a:cs typeface="+mn-cs"/>
              </a:rPr>
              <a:t>Management (EM)</a:t>
            </a:r>
            <a:endParaRPr lang="en-US" sz="1500" b="0" kern="1200" dirty="0">
              <a:ea typeface="+mn-ea"/>
              <a:cs typeface="+mn-cs"/>
            </a:endParaRPr>
          </a:p>
          <a:p>
            <a:pPr marL="285750" lvl="1" indent="-285750" defTabSz="908050">
              <a:buClr>
                <a:srgbClr val="000000"/>
              </a:buClr>
              <a:buFont typeface="Wingdings" panose="05000000000000000000" pitchFamily="2" charset="2"/>
              <a:buChar char="Ø"/>
              <a:defRPr/>
            </a:pPr>
            <a:r>
              <a:rPr lang="en-US" sz="1700" kern="1200" dirty="0">
                <a:solidFill>
                  <a:srgbClr val="00B050"/>
                </a:solidFill>
              </a:rPr>
              <a:t>Readiness and Sustainment</a:t>
            </a:r>
          </a:p>
          <a:p>
            <a:pPr lvl="1" defTabSz="908050">
              <a:buClr>
                <a:srgbClr val="000000"/>
              </a:buClr>
              <a:buFont typeface="Wingdings" panose="05000000000000000000" pitchFamily="2" charset="2"/>
              <a:buChar char="Ø"/>
              <a:defRPr/>
            </a:pPr>
            <a:r>
              <a:rPr lang="en-US" sz="1500" b="0" kern="1200" dirty="0"/>
              <a:t>Prime BEEF </a:t>
            </a:r>
            <a:endParaRPr lang="en-US" sz="1500" b="0" kern="1200" dirty="0" smtClean="0"/>
          </a:p>
          <a:p>
            <a:pPr lvl="1" defTabSz="908050">
              <a:buClr>
                <a:srgbClr val="000000"/>
              </a:buClr>
              <a:buFont typeface="Wingdings" panose="05000000000000000000" pitchFamily="2" charset="2"/>
              <a:buChar char="Ø"/>
              <a:defRPr/>
            </a:pPr>
            <a:r>
              <a:rPr lang="en-US" sz="1500" b="0" kern="1200" dirty="0" smtClean="0"/>
              <a:t>RED </a:t>
            </a:r>
            <a:r>
              <a:rPr lang="en-US" sz="1500" b="0" kern="1200" dirty="0"/>
              <a:t>HORSE </a:t>
            </a:r>
            <a:endParaRPr lang="en-US" sz="1500" b="0" kern="1200" dirty="0" smtClean="0"/>
          </a:p>
          <a:p>
            <a:pPr lvl="1" defTabSz="908050">
              <a:buClr>
                <a:srgbClr val="000000"/>
              </a:buClr>
              <a:buFont typeface="Wingdings" panose="05000000000000000000" pitchFamily="2" charset="2"/>
              <a:buChar char="Ø"/>
              <a:defRPr/>
            </a:pPr>
            <a:r>
              <a:rPr lang="en-US" sz="1500" b="0" kern="1200" dirty="0" smtClean="0"/>
              <a:t>Command-wide </a:t>
            </a:r>
            <a:r>
              <a:rPr lang="en-US" sz="1500" b="0" kern="1200" dirty="0"/>
              <a:t>initiatives</a:t>
            </a:r>
          </a:p>
          <a:p>
            <a:pPr defTabSz="908050">
              <a:buClr>
                <a:srgbClr val="000000"/>
              </a:buClr>
              <a:buFont typeface="Wingdings" panose="05000000000000000000" pitchFamily="2" charset="2"/>
              <a:buChar char="Ø"/>
              <a:defRPr/>
            </a:pPr>
            <a:endParaRPr lang="en-US" sz="1800" dirty="0"/>
          </a:p>
        </p:txBody>
      </p:sp>
      <p:sp>
        <p:nvSpPr>
          <p:cNvPr id="4" name="Slide Number Placeholder 3"/>
          <p:cNvSpPr>
            <a:spLocks noGrp="1"/>
          </p:cNvSpPr>
          <p:nvPr>
            <p:ph type="sldNum" sz="quarter" idx="10"/>
          </p:nvPr>
        </p:nvSpPr>
        <p:spPr/>
        <p:txBody>
          <a:bodyPr/>
          <a:lstStyle/>
          <a:p>
            <a:pPr>
              <a:defRPr/>
            </a:pPr>
            <a:fld id="{EFF805B2-FA63-40D4-BCFF-45627E1E17D0}" type="slidenum">
              <a:rPr lang="en-US" smtClean="0"/>
              <a:pPr>
                <a:defRPr/>
              </a:pPr>
              <a:t>3</a:t>
            </a:fld>
            <a:endParaRPr lang="en-US">
              <a:solidFill>
                <a:schemeClr val="bg2"/>
              </a:solidFill>
            </a:endParaRPr>
          </a:p>
        </p:txBody>
      </p:sp>
      <p:sp>
        <p:nvSpPr>
          <p:cNvPr id="7" name="Content Placeholder 1"/>
          <p:cNvSpPr txBox="1">
            <a:spLocks/>
          </p:cNvSpPr>
          <p:nvPr/>
        </p:nvSpPr>
        <p:spPr>
          <a:xfrm>
            <a:off x="3187700" y="1709738"/>
            <a:ext cx="2819400" cy="4027487"/>
          </a:xfrm>
          <a:prstGeom prst="rect">
            <a:avLst/>
          </a:prstGeom>
          <a:ln w="28575">
            <a:solidFill>
              <a:srgbClr val="000000"/>
            </a:solidFill>
          </a:ln>
        </p:spPr>
        <p:txBody>
          <a:bodyPr/>
          <a:lstStyle>
            <a:lvl1pPr marL="285750" indent="-285750" algn="l" rtl="0" eaLnBrk="0" fontAlgn="base" hangingPunct="0">
              <a:spcBef>
                <a:spcPts val="1200"/>
              </a:spcBef>
              <a:spcAft>
                <a:spcPct val="0"/>
              </a:spcAft>
              <a:buClrTx/>
              <a:buSzPct val="80000"/>
              <a:buFont typeface="Arial" pitchFamily="34" charset="0"/>
              <a:buChar char="•"/>
              <a:defRPr sz="2400" b="1">
                <a:solidFill>
                  <a:schemeClr val="tx1"/>
                </a:solidFill>
                <a:latin typeface="+mn-lt"/>
                <a:ea typeface="+mn-ea"/>
                <a:cs typeface="+mn-cs"/>
              </a:defRPr>
            </a:lvl1pPr>
            <a:lvl2pPr marL="688975" indent="-282575" algn="l" rtl="0" eaLnBrk="0" fontAlgn="base" hangingPunct="0">
              <a:spcBef>
                <a:spcPts val="600"/>
              </a:spcBef>
              <a:spcAft>
                <a:spcPct val="0"/>
              </a:spcAft>
              <a:buClrTx/>
              <a:buSzPct val="80000"/>
              <a:buFont typeface="Arial" pitchFamily="34" charset="0"/>
              <a:buChar char="•"/>
              <a:defRPr sz="2200" b="1">
                <a:solidFill>
                  <a:schemeClr val="tx1"/>
                </a:solidFill>
                <a:latin typeface="+mn-lt"/>
              </a:defRPr>
            </a:lvl2pPr>
            <a:lvl3pPr marL="1027113" indent="-223838" algn="l" rtl="0" eaLnBrk="0" fontAlgn="base" hangingPunct="0">
              <a:spcBef>
                <a:spcPts val="600"/>
              </a:spcBef>
              <a:spcAft>
                <a:spcPct val="0"/>
              </a:spcAft>
              <a:buClrTx/>
              <a:buSzPct val="80000"/>
              <a:buFont typeface="Arial" pitchFamily="34" charset="0"/>
              <a:buChar char="•"/>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18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9pPr>
          </a:lstStyle>
          <a:p>
            <a:pPr marL="285750" lvl="1" indent="-285750" defTabSz="908050">
              <a:buClr>
                <a:srgbClr val="000000"/>
              </a:buClr>
              <a:buFont typeface="Wingdings" panose="05000000000000000000" pitchFamily="2" charset="2"/>
              <a:buChar char="Ø"/>
              <a:defRPr/>
            </a:pPr>
            <a:r>
              <a:rPr lang="en-US" sz="1700" dirty="0" smtClean="0">
                <a:solidFill>
                  <a:srgbClr val="00B050"/>
                </a:solidFill>
              </a:rPr>
              <a:t>Installation Operations</a:t>
            </a:r>
          </a:p>
          <a:p>
            <a:pPr lvl="1" defTabSz="908050">
              <a:buClr>
                <a:srgbClr val="000000"/>
              </a:buClr>
              <a:buFont typeface="Wingdings" panose="05000000000000000000" pitchFamily="2" charset="2"/>
              <a:buChar char="Ø"/>
              <a:defRPr/>
            </a:pPr>
            <a:r>
              <a:rPr lang="en-US" sz="1500" b="0" dirty="0"/>
              <a:t>BOS Contract lead</a:t>
            </a:r>
          </a:p>
          <a:p>
            <a:pPr lvl="1" defTabSz="908050">
              <a:buClr>
                <a:srgbClr val="000000"/>
              </a:buClr>
              <a:buFont typeface="Wingdings" panose="05000000000000000000" pitchFamily="2" charset="2"/>
              <a:buChar char="Ø"/>
              <a:defRPr/>
            </a:pPr>
            <a:r>
              <a:rPr lang="en-US" sz="1500" b="0" dirty="0"/>
              <a:t>Infrastructure oversight</a:t>
            </a:r>
          </a:p>
          <a:p>
            <a:pPr lvl="1" defTabSz="908050">
              <a:buClr>
                <a:srgbClr val="000000"/>
              </a:buClr>
              <a:buFont typeface="Wingdings" panose="05000000000000000000" pitchFamily="2" charset="2"/>
              <a:buChar char="Ø"/>
              <a:defRPr/>
            </a:pPr>
            <a:r>
              <a:rPr lang="en-US" sz="1500" b="0" dirty="0"/>
              <a:t>Energy Management</a:t>
            </a:r>
          </a:p>
          <a:p>
            <a:pPr marL="285750" lvl="1" indent="-285750" defTabSz="908050">
              <a:buClr>
                <a:srgbClr val="000000"/>
              </a:buClr>
              <a:buFont typeface="Wingdings" panose="05000000000000000000" pitchFamily="2" charset="2"/>
              <a:buChar char="Ø"/>
              <a:defRPr/>
            </a:pPr>
            <a:r>
              <a:rPr lang="en-US" sz="1700" dirty="0" smtClean="0">
                <a:solidFill>
                  <a:srgbClr val="00B050"/>
                </a:solidFill>
                <a:cs typeface="+mn-cs"/>
              </a:rPr>
              <a:t>Environment &amp; Asset Accountability</a:t>
            </a:r>
          </a:p>
          <a:p>
            <a:pPr lvl="1" defTabSz="908050">
              <a:buClr>
                <a:srgbClr val="000000"/>
              </a:buClr>
              <a:buFont typeface="Wingdings" panose="05000000000000000000" pitchFamily="2" charset="2"/>
              <a:buChar char="Ø"/>
              <a:defRPr/>
            </a:pPr>
            <a:r>
              <a:rPr lang="en-US" sz="1500" b="0" dirty="0" smtClean="0"/>
              <a:t>Environmental Quality</a:t>
            </a:r>
          </a:p>
          <a:p>
            <a:pPr lvl="1" defTabSz="908050">
              <a:buClr>
                <a:srgbClr val="000000"/>
              </a:buClr>
              <a:buFont typeface="Wingdings" panose="05000000000000000000" pitchFamily="2" charset="2"/>
              <a:buChar char="Ø"/>
              <a:defRPr/>
            </a:pPr>
            <a:r>
              <a:rPr lang="en-US" sz="1500" b="0" dirty="0" smtClean="0"/>
              <a:t>Asset Accountability</a:t>
            </a:r>
          </a:p>
          <a:p>
            <a:pPr lvl="1" defTabSz="908050">
              <a:buClr>
                <a:srgbClr val="000000"/>
              </a:buClr>
              <a:buFont typeface="Wingdings" panose="05000000000000000000" pitchFamily="2" charset="2"/>
              <a:buChar char="Ø"/>
              <a:defRPr/>
            </a:pPr>
            <a:r>
              <a:rPr lang="en-US" sz="1500" b="0" dirty="0" smtClean="0">
                <a:cs typeface="+mn-cs"/>
              </a:rPr>
              <a:t>Real Property/Real Estate</a:t>
            </a:r>
          </a:p>
        </p:txBody>
      </p:sp>
      <p:sp>
        <p:nvSpPr>
          <p:cNvPr id="8" name="TextBox 7"/>
          <p:cNvSpPr txBox="1"/>
          <p:nvPr/>
        </p:nvSpPr>
        <p:spPr>
          <a:xfrm>
            <a:off x="755650" y="1001713"/>
            <a:ext cx="1906588" cy="708025"/>
          </a:xfrm>
          <a:prstGeom prst="rect">
            <a:avLst/>
          </a:prstGeom>
          <a:noFill/>
        </p:spPr>
        <p:txBody>
          <a:bodyPr>
            <a:spAutoFit/>
          </a:bodyPr>
          <a:lstStyle/>
          <a:p>
            <a:pPr algn="ctr" eaLnBrk="1" hangingPunct="1">
              <a:defRPr/>
            </a:pPr>
            <a:r>
              <a:rPr lang="en-US" sz="2000" b="1" dirty="0">
                <a:solidFill>
                  <a:srgbClr val="0000FF"/>
                </a:solidFill>
                <a:latin typeface="+mn-lt"/>
              </a:rPr>
              <a:t>Facility</a:t>
            </a:r>
            <a:r>
              <a:rPr lang="en-US" sz="2000" b="1" dirty="0">
                <a:solidFill>
                  <a:srgbClr val="0000FF"/>
                </a:solidFill>
              </a:rPr>
              <a:t> Programs</a:t>
            </a:r>
          </a:p>
        </p:txBody>
      </p:sp>
      <p:sp>
        <p:nvSpPr>
          <p:cNvPr id="60424" name="TextBox 8"/>
          <p:cNvSpPr txBox="1">
            <a:spLocks noChangeArrowheads="1"/>
          </p:cNvSpPr>
          <p:nvPr/>
        </p:nvSpPr>
        <p:spPr bwMode="auto">
          <a:xfrm>
            <a:off x="3344863" y="1012825"/>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0000FF"/>
                </a:solidFill>
              </a:rPr>
              <a:t>Installation </a:t>
            </a:r>
          </a:p>
          <a:p>
            <a:pPr algn="ctr" eaLnBrk="1" hangingPunct="1"/>
            <a:r>
              <a:rPr lang="en-US" altLang="en-US" sz="2000" b="1">
                <a:solidFill>
                  <a:srgbClr val="0000FF"/>
                </a:solidFill>
              </a:rPr>
              <a:t>Ops &amp; Env</a:t>
            </a:r>
          </a:p>
        </p:txBody>
      </p:sp>
      <p:sp>
        <p:nvSpPr>
          <p:cNvPr id="60425" name="TextBox 9"/>
          <p:cNvSpPr txBox="1">
            <a:spLocks noChangeArrowheads="1"/>
          </p:cNvSpPr>
          <p:nvPr/>
        </p:nvSpPr>
        <p:spPr bwMode="auto">
          <a:xfrm>
            <a:off x="6262688" y="1008063"/>
            <a:ext cx="2513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0000FF"/>
                </a:solidFill>
              </a:rPr>
              <a:t>Civil Engineer Readiness</a:t>
            </a:r>
          </a:p>
        </p:txBody>
      </p:sp>
      <p:sp>
        <p:nvSpPr>
          <p:cNvPr id="12" name="Title 4"/>
          <p:cNvSpPr txBox="1">
            <a:spLocks/>
          </p:cNvSpPr>
          <p:nvPr/>
        </p:nvSpPr>
        <p:spPr>
          <a:xfrm>
            <a:off x="414338" y="190500"/>
            <a:ext cx="8366125" cy="871538"/>
          </a:xfrm>
          <a:prstGeom prst="rect">
            <a:avLst/>
          </a:prstGeom>
        </p:spPr>
        <p:txBody>
          <a:bodyPr/>
          <a:lstStyle>
            <a:lvl1pPr algn="r" rtl="0" eaLnBrk="0" fontAlgn="base" hangingPunct="0">
              <a:spcBef>
                <a:spcPct val="0"/>
              </a:spcBef>
              <a:spcAft>
                <a:spcPct val="0"/>
              </a:spcAft>
              <a:defRPr sz="2800" b="1" i="1">
                <a:solidFill>
                  <a:srgbClr val="151C77"/>
                </a:solidFill>
                <a:latin typeface="+mj-lt"/>
                <a:ea typeface="+mj-ea"/>
                <a:cs typeface="+mj-cs"/>
              </a:defRPr>
            </a:lvl1pPr>
            <a:lvl2pPr algn="r" rtl="0" eaLnBrk="0" fontAlgn="base" hangingPunct="0">
              <a:spcBef>
                <a:spcPct val="0"/>
              </a:spcBef>
              <a:spcAft>
                <a:spcPct val="0"/>
              </a:spcAft>
              <a:defRPr sz="2800" b="1" i="1">
                <a:solidFill>
                  <a:srgbClr val="151C77"/>
                </a:solidFill>
                <a:latin typeface="Arial" charset="0"/>
              </a:defRPr>
            </a:lvl2pPr>
            <a:lvl3pPr algn="r" rtl="0" eaLnBrk="0" fontAlgn="base" hangingPunct="0">
              <a:spcBef>
                <a:spcPct val="0"/>
              </a:spcBef>
              <a:spcAft>
                <a:spcPct val="0"/>
              </a:spcAft>
              <a:defRPr sz="2800" b="1" i="1">
                <a:solidFill>
                  <a:srgbClr val="151C77"/>
                </a:solidFill>
                <a:latin typeface="Arial" charset="0"/>
              </a:defRPr>
            </a:lvl3pPr>
            <a:lvl4pPr algn="r" rtl="0" eaLnBrk="0" fontAlgn="base" hangingPunct="0">
              <a:spcBef>
                <a:spcPct val="0"/>
              </a:spcBef>
              <a:spcAft>
                <a:spcPct val="0"/>
              </a:spcAft>
              <a:defRPr sz="2800" b="1" i="1">
                <a:solidFill>
                  <a:srgbClr val="151C77"/>
                </a:solidFill>
                <a:latin typeface="Arial" charset="0"/>
              </a:defRPr>
            </a:lvl4pPr>
            <a:lvl5pPr algn="r" rtl="0" eaLnBrk="0" fontAlgn="base" hangingPunct="0">
              <a:spcBef>
                <a:spcPct val="0"/>
              </a:spcBef>
              <a:spcAft>
                <a:spcPct val="0"/>
              </a:spcAft>
              <a:defRPr sz="28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pPr>
              <a:defRPr/>
            </a:pPr>
            <a:r>
              <a:rPr lang="en-US" sz="3200" dirty="0" smtClean="0"/>
              <a:t>Engineer Responsibilities</a:t>
            </a:r>
            <a:endParaRPr lang="en-US" sz="3200" kern="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D210513-ED37-4560-8FD1-C849B47A9971}" type="slidenum">
              <a:rPr lang="en-US" smtClean="0"/>
              <a:pPr>
                <a:defRPr/>
              </a:pPr>
              <a:t>4</a:t>
            </a:fld>
            <a:endParaRPr lang="en-US" dirty="0">
              <a:solidFill>
                <a:srgbClr val="808080"/>
              </a:solidFill>
            </a:endParaRPr>
          </a:p>
        </p:txBody>
      </p:sp>
      <p:sp>
        <p:nvSpPr>
          <p:cNvPr id="4" name="TextBox 3"/>
          <p:cNvSpPr txBox="1"/>
          <p:nvPr/>
        </p:nvSpPr>
        <p:spPr>
          <a:xfrm>
            <a:off x="1277938" y="198438"/>
            <a:ext cx="7642225" cy="646112"/>
          </a:xfrm>
          <a:prstGeom prst="rect">
            <a:avLst/>
          </a:prstGeom>
          <a:noFill/>
        </p:spPr>
        <p:txBody>
          <a:bodyPr>
            <a:spAutoFit/>
          </a:bodyPr>
          <a:lstStyle/>
          <a:p>
            <a:pPr algn="r" eaLnBrk="1" hangingPunct="1">
              <a:defRPr/>
            </a:pPr>
            <a:r>
              <a:rPr lang="en-US" sz="3600" b="1" i="1" dirty="0">
                <a:solidFill>
                  <a:srgbClr val="151C77"/>
                </a:solidFill>
                <a:latin typeface="+mj-lt"/>
                <a:ea typeface="+mj-ea"/>
                <a:cs typeface="+mj-cs"/>
              </a:rPr>
              <a:t>A4C: Civil Engineer Division</a:t>
            </a:r>
          </a:p>
        </p:txBody>
      </p:sp>
      <p:pic>
        <p:nvPicPr>
          <p:cNvPr id="62468" name="Picture 6"/>
          <p:cNvPicPr>
            <a:picLocks noGrp="1" noChangeAspect="1" noChangeArrowheads="1"/>
          </p:cNvPicPr>
          <p:nvPr/>
        </p:nvPicPr>
        <p:blipFill>
          <a:blip r:embed="rId3">
            <a:extLst>
              <a:ext uri="{28A0092B-C50C-407E-A947-70E740481C1C}">
                <a14:useLocalDpi xmlns:a14="http://schemas.microsoft.com/office/drawing/2010/main" val="0"/>
              </a:ext>
            </a:extLst>
          </a:blip>
          <a:srcRect l="1965" t="4900" r="50670" b="8646"/>
          <a:stretch>
            <a:fillRect/>
          </a:stretch>
        </p:blipFill>
        <p:spPr bwMode="auto">
          <a:xfrm>
            <a:off x="6135688" y="1079500"/>
            <a:ext cx="27654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425" y="3814763"/>
            <a:ext cx="2598738" cy="19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8"/>
          <p:cNvPicPr>
            <a:picLocks noChangeAspect="1"/>
          </p:cNvPicPr>
          <p:nvPr/>
        </p:nvPicPr>
        <p:blipFill>
          <a:blip r:embed="rId5" cstate="print">
            <a:extLst>
              <a:ext uri="{28A0092B-C50C-407E-A947-70E740481C1C}">
                <a14:useLocalDpi xmlns:a14="http://schemas.microsoft.com/office/drawing/2010/main" val="0"/>
              </a:ext>
            </a:extLst>
          </a:blip>
          <a:srcRect l="4865" t="9381" r="21046" b="11368"/>
          <a:stretch>
            <a:fillRect/>
          </a:stretch>
        </p:blipFill>
        <p:spPr bwMode="auto">
          <a:xfrm>
            <a:off x="400050" y="1079500"/>
            <a:ext cx="27733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3821113"/>
            <a:ext cx="2778125" cy="192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TextBox 5"/>
          <p:cNvSpPr txBox="1">
            <a:spLocks noChangeArrowheads="1"/>
          </p:cNvSpPr>
          <p:nvPr/>
        </p:nvSpPr>
        <p:spPr bwMode="auto">
          <a:xfrm>
            <a:off x="3946525" y="1679575"/>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a:t>A4CA Picture</a:t>
            </a:r>
          </a:p>
        </p:txBody>
      </p:sp>
      <p:sp>
        <p:nvSpPr>
          <p:cNvPr id="62473" name="TextBox 11"/>
          <p:cNvSpPr txBox="1">
            <a:spLocks noChangeArrowheads="1"/>
          </p:cNvSpPr>
          <p:nvPr/>
        </p:nvSpPr>
        <p:spPr bwMode="auto">
          <a:xfrm>
            <a:off x="3986213" y="4476750"/>
            <a:ext cx="1281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a:t>A4CO Picture</a:t>
            </a:r>
          </a:p>
        </p:txBody>
      </p:sp>
      <p:sp>
        <p:nvSpPr>
          <p:cNvPr id="62474" name="TextBox 12"/>
          <p:cNvSpPr txBox="1">
            <a:spLocks noChangeArrowheads="1"/>
          </p:cNvSpPr>
          <p:nvPr/>
        </p:nvSpPr>
        <p:spPr bwMode="auto">
          <a:xfrm>
            <a:off x="400050" y="3022600"/>
            <a:ext cx="2554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a:t>A4CD: Program Development</a:t>
            </a:r>
          </a:p>
          <a:p>
            <a:pPr algn="ctr" eaLnBrk="1" hangingPunct="1"/>
            <a:r>
              <a:rPr lang="en-US" altLang="en-US"/>
              <a:t>Mr Bob Akridge</a:t>
            </a:r>
          </a:p>
        </p:txBody>
      </p:sp>
      <p:sp>
        <p:nvSpPr>
          <p:cNvPr id="62475" name="TextBox 13"/>
          <p:cNvSpPr txBox="1">
            <a:spLocks noChangeArrowheads="1"/>
          </p:cNvSpPr>
          <p:nvPr/>
        </p:nvSpPr>
        <p:spPr bwMode="auto">
          <a:xfrm>
            <a:off x="534988" y="5757863"/>
            <a:ext cx="2562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a:t>A4CM: Program Management</a:t>
            </a:r>
          </a:p>
          <a:p>
            <a:pPr algn="ctr" eaLnBrk="1" hangingPunct="1"/>
            <a:r>
              <a:rPr lang="en-US" altLang="en-US"/>
              <a:t>Mr Scott Wall, Sr</a:t>
            </a:r>
          </a:p>
        </p:txBody>
      </p:sp>
      <p:sp>
        <p:nvSpPr>
          <p:cNvPr id="62476" name="TextBox 14"/>
          <p:cNvSpPr txBox="1">
            <a:spLocks noChangeArrowheads="1"/>
          </p:cNvSpPr>
          <p:nvPr/>
        </p:nvSpPr>
        <p:spPr bwMode="auto">
          <a:xfrm>
            <a:off x="3498850" y="5745163"/>
            <a:ext cx="2554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a:t>A4CO: Installation Operations</a:t>
            </a:r>
          </a:p>
          <a:p>
            <a:pPr algn="ctr" eaLnBrk="1" hangingPunct="1"/>
            <a:r>
              <a:rPr lang="en-US" altLang="en-US"/>
              <a:t>Mr Ray Knapek</a:t>
            </a:r>
          </a:p>
        </p:txBody>
      </p:sp>
      <p:sp>
        <p:nvSpPr>
          <p:cNvPr id="62477" name="TextBox 15"/>
          <p:cNvSpPr txBox="1">
            <a:spLocks noChangeArrowheads="1"/>
          </p:cNvSpPr>
          <p:nvPr/>
        </p:nvSpPr>
        <p:spPr bwMode="auto">
          <a:xfrm>
            <a:off x="3405188" y="3030538"/>
            <a:ext cx="21685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a:t>A4CA:  Environmental &amp; </a:t>
            </a:r>
          </a:p>
          <a:p>
            <a:pPr algn="ctr" eaLnBrk="1" hangingPunct="1"/>
            <a:r>
              <a:rPr lang="en-US" altLang="en-US"/>
              <a:t>Asset Accountability</a:t>
            </a:r>
          </a:p>
          <a:p>
            <a:pPr algn="ctr" eaLnBrk="1" hangingPunct="1"/>
            <a:r>
              <a:rPr lang="en-US" altLang="en-US"/>
              <a:t>Mr Earl Aler</a:t>
            </a:r>
          </a:p>
        </p:txBody>
      </p:sp>
      <p:sp>
        <p:nvSpPr>
          <p:cNvPr id="62478" name="TextBox 16"/>
          <p:cNvSpPr txBox="1">
            <a:spLocks noChangeArrowheads="1"/>
          </p:cNvSpPr>
          <p:nvPr/>
        </p:nvSpPr>
        <p:spPr bwMode="auto">
          <a:xfrm>
            <a:off x="6276975" y="5745163"/>
            <a:ext cx="2816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a:t>A4CX: Readiness &amp; Sustainment</a:t>
            </a:r>
          </a:p>
          <a:p>
            <a:pPr algn="ctr" eaLnBrk="1" hangingPunct="1"/>
            <a:r>
              <a:rPr lang="en-US" altLang="en-US"/>
              <a:t>CMSgt Ron Aickelin</a:t>
            </a:r>
          </a:p>
        </p:txBody>
      </p:sp>
      <p:sp>
        <p:nvSpPr>
          <p:cNvPr id="62479" name="TextBox 17"/>
          <p:cNvSpPr txBox="1">
            <a:spLocks noChangeArrowheads="1"/>
          </p:cNvSpPr>
          <p:nvPr/>
        </p:nvSpPr>
        <p:spPr bwMode="auto">
          <a:xfrm>
            <a:off x="6110288" y="3103563"/>
            <a:ext cx="239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a:t>A4CE: Emergency Services</a:t>
            </a:r>
          </a:p>
          <a:p>
            <a:pPr algn="ctr" eaLnBrk="1" hangingPunct="1"/>
            <a:r>
              <a:rPr lang="en-US" altLang="en-US"/>
              <a:t>Mr Tom Morris</a:t>
            </a:r>
          </a:p>
        </p:txBody>
      </p:sp>
      <p:pic>
        <p:nvPicPr>
          <p:cNvPr id="6248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7563" y="1096963"/>
            <a:ext cx="25939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98850" y="3833813"/>
            <a:ext cx="253365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a:xfrm>
            <a:off x="228600" y="55563"/>
            <a:ext cx="8475663" cy="860425"/>
          </a:xfrm>
        </p:spPr>
        <p:txBody>
          <a:bodyPr>
            <a:normAutofit fontScale="90000"/>
          </a:bodyPr>
          <a:lstStyle/>
          <a:p>
            <a:pPr>
              <a:defRPr/>
            </a:pPr>
            <a:r>
              <a:rPr lang="en-US" sz="3600" i="0" kern="1200" dirty="0" smtClean="0"/>
              <a:t>AFRC Footprint</a:t>
            </a:r>
            <a:r>
              <a:rPr lang="en-US" sz="3600" kern="1200" dirty="0" smtClean="0"/>
              <a:t/>
            </a:r>
            <a:br>
              <a:rPr lang="en-US" sz="3600" kern="1200" dirty="0" smtClean="0"/>
            </a:br>
            <a:r>
              <a:rPr lang="en-US" sz="3100" kern="1200" dirty="0" smtClean="0"/>
              <a:t>Host </a:t>
            </a:r>
            <a:r>
              <a:rPr lang="en-US" sz="3100" kern="1200" dirty="0"/>
              <a:t>&amp; Tenant Installations</a:t>
            </a:r>
            <a:endParaRPr lang="en-US" sz="3600" kern="1200" dirty="0"/>
          </a:p>
        </p:txBody>
      </p:sp>
      <p:sp>
        <p:nvSpPr>
          <p:cNvPr id="46083" name="Slide Number Placeholder 3"/>
          <p:cNvSpPr>
            <a:spLocks noGrp="1"/>
          </p:cNvSpPr>
          <p:nvPr>
            <p:ph type="sldNum" sz="quarter" idx="10"/>
          </p:nvPr>
        </p:nvSpPr>
        <p:spPr/>
        <p:txBody>
          <a:bodyPr/>
          <a:lstStyle/>
          <a:p>
            <a:pPr>
              <a:defRPr/>
            </a:pPr>
            <a:fld id="{042176D6-4006-4ECF-AA9C-76F308F7930F}" type="slidenum">
              <a:rPr lang="en-US"/>
              <a:pPr>
                <a:defRPr/>
              </a:pPr>
              <a:t>5</a:t>
            </a:fld>
            <a:endParaRPr lang="en-US" dirty="0">
              <a:solidFill>
                <a:schemeClr val="bg2"/>
              </a:solidFill>
            </a:endParaRPr>
          </a:p>
        </p:txBody>
      </p:sp>
      <p:sp>
        <p:nvSpPr>
          <p:cNvPr id="734211" name="Rectangle 3"/>
          <p:cNvSpPr>
            <a:spLocks noChangeArrowheads="1"/>
          </p:cNvSpPr>
          <p:nvPr/>
        </p:nvSpPr>
        <p:spPr bwMode="invGray">
          <a:xfrm>
            <a:off x="0" y="1219200"/>
            <a:ext cx="9144000" cy="5638800"/>
          </a:xfrm>
          <a:prstGeom prst="rect">
            <a:avLst/>
          </a:prstGeom>
          <a:noFill/>
          <a:ln w="9525">
            <a:noFill/>
            <a:miter lim="800000"/>
            <a:headEnd/>
            <a:tailEnd/>
          </a:ln>
          <a:effectLst>
            <a:outerShdw dist="17961" dir="13500000" algn="ctr" rotWithShape="0">
              <a:schemeClr val="bg2"/>
            </a:outerShdw>
          </a:effectLst>
        </p:spPr>
        <p:txBody>
          <a:bodyPr wrap="none" anchor="ctr"/>
          <a:lstStyle/>
          <a:p>
            <a:pPr algn="ctr">
              <a:defRPr/>
            </a:pPr>
            <a:endParaRPr lang="en-US">
              <a:cs typeface="+mn-cs"/>
            </a:endParaRPr>
          </a:p>
        </p:txBody>
      </p:sp>
      <p:sp>
        <p:nvSpPr>
          <p:cNvPr id="734215" name="Rectangle 7"/>
          <p:cNvSpPr>
            <a:spLocks noChangeArrowheads="1"/>
          </p:cNvSpPr>
          <p:nvPr/>
        </p:nvSpPr>
        <p:spPr bwMode="invGray">
          <a:xfrm>
            <a:off x="1" y="5233979"/>
            <a:ext cx="9143999" cy="459100"/>
          </a:xfrm>
          <a:prstGeom prst="rect">
            <a:avLst/>
          </a:prstGeom>
          <a:noFill/>
          <a:ln w="12700">
            <a:noFill/>
            <a:miter lim="800000"/>
            <a:headEnd/>
            <a:tailEnd/>
          </a:ln>
          <a:effectLst>
            <a:glow rad="63500">
              <a:schemeClr val="accent2">
                <a:lumMod val="50000"/>
                <a:alpha val="40000"/>
              </a:schemeClr>
            </a:glow>
            <a:outerShdw algn="ctr" rotWithShape="0">
              <a:schemeClr val="bg2"/>
            </a:outerShdw>
          </a:effectLst>
        </p:spPr>
        <p:txBody>
          <a:bodyPr lIns="90488" tIns="44450" rIns="90488" bIns="44450">
            <a:spAutoFit/>
          </a:bodyPr>
          <a:lstStyle/>
          <a:p>
            <a:pPr algn="ctr">
              <a:defRPr/>
            </a:pPr>
            <a:r>
              <a:rPr lang="en-US" sz="2400" b="1" dirty="0">
                <a:latin typeface="+mj-lt"/>
                <a:cs typeface="+mn-cs"/>
              </a:rPr>
              <a:t>9 Host installations – </a:t>
            </a:r>
            <a:r>
              <a:rPr lang="en-US" sz="2400" b="1" dirty="0">
                <a:solidFill>
                  <a:srgbClr val="FF0000"/>
                </a:solidFill>
                <a:latin typeface="+mj-lt"/>
                <a:cs typeface="+mn-cs"/>
              </a:rPr>
              <a:t>57 Tenant Locations/Ranges</a:t>
            </a:r>
            <a:endParaRPr lang="en-US" sz="2400" b="1" dirty="0">
              <a:solidFill>
                <a:srgbClr val="00B050"/>
              </a:solidFill>
              <a:latin typeface="+mj-lt"/>
              <a:cs typeface="+mn-cs"/>
            </a:endParaRPr>
          </a:p>
        </p:txBody>
      </p:sp>
      <p:sp>
        <p:nvSpPr>
          <p:cNvPr id="64520" name="Rectangle 10" descr="Stationery"/>
          <p:cNvSpPr>
            <a:spLocks noChangeArrowheads="1"/>
          </p:cNvSpPr>
          <p:nvPr/>
        </p:nvSpPr>
        <p:spPr bwMode="invGray">
          <a:xfrm>
            <a:off x="7580313" y="2511425"/>
            <a:ext cx="190500" cy="3048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nchorCtr="1">
            <a:spAutoFit/>
          </a:bodyPr>
          <a:lstStyle>
            <a:lvl1pPr defTabSz="708025">
              <a:defRPr sz="1400">
                <a:solidFill>
                  <a:schemeClr val="tx1"/>
                </a:solidFill>
                <a:latin typeface="Arial" panose="020B0604020202020204" pitchFamily="34" charset="0"/>
                <a:cs typeface="Arial" panose="020B0604020202020204" pitchFamily="34" charset="0"/>
              </a:defRPr>
            </a:lvl1pPr>
            <a:lvl2pPr marL="742950" indent="-285750" defTabSz="708025">
              <a:defRPr sz="1400">
                <a:solidFill>
                  <a:schemeClr val="tx1"/>
                </a:solidFill>
                <a:latin typeface="Arial" panose="020B0604020202020204" pitchFamily="34" charset="0"/>
                <a:cs typeface="Arial" panose="020B0604020202020204" pitchFamily="34" charset="0"/>
              </a:defRPr>
            </a:lvl2pPr>
            <a:lvl3pPr marL="1143000" indent="-228600" defTabSz="708025">
              <a:defRPr sz="1400">
                <a:solidFill>
                  <a:schemeClr val="tx1"/>
                </a:solidFill>
                <a:latin typeface="Arial" panose="020B0604020202020204" pitchFamily="34" charset="0"/>
                <a:cs typeface="Arial" panose="020B0604020202020204" pitchFamily="34" charset="0"/>
              </a:defRPr>
            </a:lvl3pPr>
            <a:lvl4pPr marL="1600200" indent="-228600" defTabSz="708025">
              <a:defRPr sz="1400">
                <a:solidFill>
                  <a:schemeClr val="tx1"/>
                </a:solidFill>
                <a:latin typeface="Arial" panose="020B0604020202020204" pitchFamily="34" charset="0"/>
                <a:cs typeface="Arial" panose="020B0604020202020204" pitchFamily="34" charset="0"/>
              </a:defRPr>
            </a:lvl4pPr>
            <a:lvl5pPr marL="2057400" indent="-228600" defTabSz="708025">
              <a:defRPr sz="1400">
                <a:solidFill>
                  <a:schemeClr val="tx1"/>
                </a:solidFill>
                <a:latin typeface="Arial" panose="020B0604020202020204" pitchFamily="34" charset="0"/>
                <a:cs typeface="Arial" panose="020B0604020202020204" pitchFamily="34" charset="0"/>
              </a:defRPr>
            </a:lvl5pPr>
            <a:lvl6pPr marL="2514600" indent="-228600" defTabSz="7080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7080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7080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7080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2000">
                <a:solidFill>
                  <a:srgbClr val="FFFFFF"/>
                </a:solidFill>
                <a:latin typeface="Wingdings" panose="05000000000000000000" pitchFamily="2" charset="2"/>
              </a:rPr>
              <a:t></a:t>
            </a:r>
          </a:p>
        </p:txBody>
      </p:sp>
      <p:sp>
        <p:nvSpPr>
          <p:cNvPr id="64521" name="Freeform 11" descr="Stationery"/>
          <p:cNvSpPr>
            <a:spLocks/>
          </p:cNvSpPr>
          <p:nvPr/>
        </p:nvSpPr>
        <p:spPr bwMode="invGray">
          <a:xfrm>
            <a:off x="1568450" y="2239963"/>
            <a:ext cx="1139825" cy="1754187"/>
          </a:xfrm>
          <a:custGeom>
            <a:avLst/>
            <a:gdLst>
              <a:gd name="T0" fmla="*/ 2147483646 w 729"/>
              <a:gd name="T1" fmla="*/ 0 h 1094"/>
              <a:gd name="T2" fmla="*/ 2147483646 w 729"/>
              <a:gd name="T3" fmla="*/ 2147483646 h 1094"/>
              <a:gd name="T4" fmla="*/ 2147483646 w 729"/>
              <a:gd name="T5" fmla="*/ 2147483646 h 1094"/>
              <a:gd name="T6" fmla="*/ 2147483646 w 729"/>
              <a:gd name="T7" fmla="*/ 2147483646 h 1094"/>
              <a:gd name="T8" fmla="*/ 2147483646 w 729"/>
              <a:gd name="T9" fmla="*/ 2147483646 h 1094"/>
              <a:gd name="T10" fmla="*/ 2147483646 w 729"/>
              <a:gd name="T11" fmla="*/ 2147483646 h 1094"/>
              <a:gd name="T12" fmla="*/ 2147483646 w 729"/>
              <a:gd name="T13" fmla="*/ 2147483646 h 1094"/>
              <a:gd name="T14" fmla="*/ 2147483646 w 729"/>
              <a:gd name="T15" fmla="*/ 2147483646 h 1094"/>
              <a:gd name="T16" fmla="*/ 2147483646 w 729"/>
              <a:gd name="T17" fmla="*/ 2147483646 h 1094"/>
              <a:gd name="T18" fmla="*/ 2147483646 w 729"/>
              <a:gd name="T19" fmla="*/ 2147483646 h 1094"/>
              <a:gd name="T20" fmla="*/ 2147483646 w 729"/>
              <a:gd name="T21" fmla="*/ 2147483646 h 1094"/>
              <a:gd name="T22" fmla="*/ 2147483646 w 729"/>
              <a:gd name="T23" fmla="*/ 2147483646 h 1094"/>
              <a:gd name="T24" fmla="*/ 2147483646 w 729"/>
              <a:gd name="T25" fmla="*/ 2147483646 h 1094"/>
              <a:gd name="T26" fmla="*/ 2147483646 w 729"/>
              <a:gd name="T27" fmla="*/ 2147483646 h 1094"/>
              <a:gd name="T28" fmla="*/ 2147483646 w 729"/>
              <a:gd name="T29" fmla="*/ 2147483646 h 1094"/>
              <a:gd name="T30" fmla="*/ 2147483646 w 729"/>
              <a:gd name="T31" fmla="*/ 2147483646 h 1094"/>
              <a:gd name="T32" fmla="*/ 2147483646 w 729"/>
              <a:gd name="T33" fmla="*/ 2147483646 h 1094"/>
              <a:gd name="T34" fmla="*/ 2147483646 w 729"/>
              <a:gd name="T35" fmla="*/ 2147483646 h 1094"/>
              <a:gd name="T36" fmla="*/ 2147483646 w 729"/>
              <a:gd name="T37" fmla="*/ 2147483646 h 1094"/>
              <a:gd name="T38" fmla="*/ 2147483646 w 729"/>
              <a:gd name="T39" fmla="*/ 2147483646 h 1094"/>
              <a:gd name="T40" fmla="*/ 2147483646 w 729"/>
              <a:gd name="T41" fmla="*/ 2147483646 h 1094"/>
              <a:gd name="T42" fmla="*/ 2147483646 w 729"/>
              <a:gd name="T43" fmla="*/ 2147483646 h 1094"/>
              <a:gd name="T44" fmla="*/ 2147483646 w 729"/>
              <a:gd name="T45" fmla="*/ 2147483646 h 1094"/>
              <a:gd name="T46" fmla="*/ 2147483646 w 729"/>
              <a:gd name="T47" fmla="*/ 2147483646 h 1094"/>
              <a:gd name="T48" fmla="*/ 2147483646 w 729"/>
              <a:gd name="T49" fmla="*/ 2147483646 h 1094"/>
              <a:gd name="T50" fmla="*/ 2147483646 w 729"/>
              <a:gd name="T51" fmla="*/ 2147483646 h 1094"/>
              <a:gd name="T52" fmla="*/ 2147483646 w 729"/>
              <a:gd name="T53" fmla="*/ 2147483646 h 1094"/>
              <a:gd name="T54" fmla="*/ 2147483646 w 729"/>
              <a:gd name="T55" fmla="*/ 2147483646 h 1094"/>
              <a:gd name="T56" fmla="*/ 2147483646 w 729"/>
              <a:gd name="T57" fmla="*/ 2147483646 h 1094"/>
              <a:gd name="T58" fmla="*/ 2147483646 w 729"/>
              <a:gd name="T59" fmla="*/ 2147483646 h 1094"/>
              <a:gd name="T60" fmla="*/ 2147483646 w 729"/>
              <a:gd name="T61" fmla="*/ 2147483646 h 1094"/>
              <a:gd name="T62" fmla="*/ 2147483646 w 729"/>
              <a:gd name="T63" fmla="*/ 2147483646 h 1094"/>
              <a:gd name="T64" fmla="*/ 2147483646 w 729"/>
              <a:gd name="T65" fmla="*/ 2147483646 h 1094"/>
              <a:gd name="T66" fmla="*/ 2147483646 w 729"/>
              <a:gd name="T67" fmla="*/ 2147483646 h 1094"/>
              <a:gd name="T68" fmla="*/ 2147483646 w 729"/>
              <a:gd name="T69" fmla="*/ 2147483646 h 1094"/>
              <a:gd name="T70" fmla="*/ 2147483646 w 729"/>
              <a:gd name="T71" fmla="*/ 2147483646 h 1094"/>
              <a:gd name="T72" fmla="*/ 2147483646 w 729"/>
              <a:gd name="T73" fmla="*/ 2147483646 h 1094"/>
              <a:gd name="T74" fmla="*/ 2147483646 w 729"/>
              <a:gd name="T75" fmla="*/ 2147483646 h 1094"/>
              <a:gd name="T76" fmla="*/ 2147483646 w 729"/>
              <a:gd name="T77" fmla="*/ 2147483646 h 1094"/>
              <a:gd name="T78" fmla="*/ 2147483646 w 729"/>
              <a:gd name="T79" fmla="*/ 2147483646 h 1094"/>
              <a:gd name="T80" fmla="*/ 0 w 729"/>
              <a:gd name="T81" fmla="*/ 2147483646 h 1094"/>
              <a:gd name="T82" fmla="*/ 2147483646 w 729"/>
              <a:gd name="T83" fmla="*/ 2147483646 h 1094"/>
              <a:gd name="T84" fmla="*/ 2147483646 w 729"/>
              <a:gd name="T85" fmla="*/ 2147483646 h 1094"/>
              <a:gd name="T86" fmla="*/ 2147483646 w 729"/>
              <a:gd name="T87" fmla="*/ 2147483646 h 1094"/>
              <a:gd name="T88" fmla="*/ 2147483646 w 729"/>
              <a:gd name="T89" fmla="*/ 2147483646 h 1094"/>
              <a:gd name="T90" fmla="*/ 2147483646 w 729"/>
              <a:gd name="T91" fmla="*/ 2147483646 h 1094"/>
              <a:gd name="T92" fmla="*/ 2147483646 w 729"/>
              <a:gd name="T93" fmla="*/ 0 h 10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9"/>
              <a:gd name="T142" fmla="*/ 0 h 1094"/>
              <a:gd name="T143" fmla="*/ 729 w 729"/>
              <a:gd name="T144" fmla="*/ 1094 h 10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9" h="1094">
                <a:moveTo>
                  <a:pt x="68" y="0"/>
                </a:moveTo>
                <a:lnTo>
                  <a:pt x="394" y="77"/>
                </a:lnTo>
                <a:lnTo>
                  <a:pt x="328" y="375"/>
                </a:lnTo>
                <a:lnTo>
                  <a:pt x="718" y="858"/>
                </a:lnTo>
                <a:lnTo>
                  <a:pt x="714" y="907"/>
                </a:lnTo>
                <a:lnTo>
                  <a:pt x="728" y="943"/>
                </a:lnTo>
                <a:lnTo>
                  <a:pt x="705" y="963"/>
                </a:lnTo>
                <a:lnTo>
                  <a:pt x="689" y="1007"/>
                </a:lnTo>
                <a:lnTo>
                  <a:pt x="668" y="1047"/>
                </a:lnTo>
                <a:lnTo>
                  <a:pt x="692" y="1064"/>
                </a:lnTo>
                <a:lnTo>
                  <a:pt x="668" y="1093"/>
                </a:lnTo>
                <a:lnTo>
                  <a:pt x="444" y="1081"/>
                </a:lnTo>
                <a:lnTo>
                  <a:pt x="430" y="1033"/>
                </a:lnTo>
                <a:lnTo>
                  <a:pt x="406" y="978"/>
                </a:lnTo>
                <a:lnTo>
                  <a:pt x="370" y="943"/>
                </a:lnTo>
                <a:lnTo>
                  <a:pt x="342" y="940"/>
                </a:lnTo>
                <a:lnTo>
                  <a:pt x="338" y="925"/>
                </a:lnTo>
                <a:lnTo>
                  <a:pt x="312" y="902"/>
                </a:lnTo>
                <a:lnTo>
                  <a:pt x="265" y="890"/>
                </a:lnTo>
                <a:lnTo>
                  <a:pt x="244" y="858"/>
                </a:lnTo>
                <a:lnTo>
                  <a:pt x="210" y="849"/>
                </a:lnTo>
                <a:lnTo>
                  <a:pt x="162" y="815"/>
                </a:lnTo>
                <a:lnTo>
                  <a:pt x="184" y="769"/>
                </a:lnTo>
                <a:lnTo>
                  <a:pt x="112" y="593"/>
                </a:lnTo>
                <a:lnTo>
                  <a:pt x="126" y="593"/>
                </a:lnTo>
                <a:lnTo>
                  <a:pt x="126" y="567"/>
                </a:lnTo>
                <a:lnTo>
                  <a:pt x="102" y="561"/>
                </a:lnTo>
                <a:lnTo>
                  <a:pt x="74" y="473"/>
                </a:lnTo>
                <a:lnTo>
                  <a:pt x="88" y="468"/>
                </a:lnTo>
                <a:lnTo>
                  <a:pt x="112" y="485"/>
                </a:lnTo>
                <a:lnTo>
                  <a:pt x="98" y="453"/>
                </a:lnTo>
                <a:lnTo>
                  <a:pt x="153" y="442"/>
                </a:lnTo>
                <a:lnTo>
                  <a:pt x="136" y="424"/>
                </a:lnTo>
                <a:lnTo>
                  <a:pt x="102" y="430"/>
                </a:lnTo>
                <a:lnTo>
                  <a:pt x="84" y="444"/>
                </a:lnTo>
                <a:lnTo>
                  <a:pt x="40" y="392"/>
                </a:lnTo>
                <a:lnTo>
                  <a:pt x="23" y="356"/>
                </a:lnTo>
                <a:lnTo>
                  <a:pt x="16" y="317"/>
                </a:lnTo>
                <a:lnTo>
                  <a:pt x="16" y="239"/>
                </a:lnTo>
                <a:lnTo>
                  <a:pt x="8" y="219"/>
                </a:lnTo>
                <a:lnTo>
                  <a:pt x="0" y="176"/>
                </a:lnTo>
                <a:lnTo>
                  <a:pt x="8" y="144"/>
                </a:lnTo>
                <a:lnTo>
                  <a:pt x="21" y="115"/>
                </a:lnTo>
                <a:lnTo>
                  <a:pt x="38" y="95"/>
                </a:lnTo>
                <a:lnTo>
                  <a:pt x="34" y="66"/>
                </a:lnTo>
                <a:lnTo>
                  <a:pt x="62" y="51"/>
                </a:lnTo>
                <a:lnTo>
                  <a:pt x="68" y="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22" name="Freeform 12" descr="Stationery"/>
          <p:cNvSpPr>
            <a:spLocks/>
          </p:cNvSpPr>
          <p:nvPr/>
        </p:nvSpPr>
        <p:spPr bwMode="invGray">
          <a:xfrm>
            <a:off x="2054225" y="2360613"/>
            <a:ext cx="860425" cy="1255712"/>
          </a:xfrm>
          <a:custGeom>
            <a:avLst/>
            <a:gdLst>
              <a:gd name="T0" fmla="*/ 2147483646 w 531"/>
              <a:gd name="T1" fmla="*/ 0 h 783"/>
              <a:gd name="T2" fmla="*/ 0 w 531"/>
              <a:gd name="T3" fmla="*/ 2147483646 h 783"/>
              <a:gd name="T4" fmla="*/ 2147483646 w 531"/>
              <a:gd name="T5" fmla="*/ 2147483646 h 783"/>
              <a:gd name="T6" fmla="*/ 2147483646 w 531"/>
              <a:gd name="T7" fmla="*/ 2147483646 h 783"/>
              <a:gd name="T8" fmla="*/ 2147483646 w 531"/>
              <a:gd name="T9" fmla="*/ 2147483646 h 783"/>
              <a:gd name="T10" fmla="*/ 2147483646 w 531"/>
              <a:gd name="T11" fmla="*/ 2147483646 h 783"/>
              <a:gd name="T12" fmla="*/ 2147483646 w 531"/>
              <a:gd name="T13" fmla="*/ 2147483646 h 783"/>
              <a:gd name="T14" fmla="*/ 2147483646 w 531"/>
              <a:gd name="T15" fmla="*/ 2147483646 h 783"/>
              <a:gd name="T16" fmla="*/ 2147483646 w 531"/>
              <a:gd name="T17" fmla="*/ 2147483646 h 783"/>
              <a:gd name="T18" fmla="*/ 2147483646 w 531"/>
              <a:gd name="T19" fmla="*/ 2147483646 h 783"/>
              <a:gd name="T20" fmla="*/ 2147483646 w 531"/>
              <a:gd name="T21" fmla="*/ 2147483646 h 783"/>
              <a:gd name="T22" fmla="*/ 2147483646 w 531"/>
              <a:gd name="T23" fmla="*/ 0 h 7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1"/>
              <a:gd name="T37" fmla="*/ 0 h 783"/>
              <a:gd name="T38" fmla="*/ 531 w 531"/>
              <a:gd name="T39" fmla="*/ 783 h 7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1" h="783">
                <a:moveTo>
                  <a:pt x="62" y="0"/>
                </a:moveTo>
                <a:lnTo>
                  <a:pt x="0" y="299"/>
                </a:lnTo>
                <a:lnTo>
                  <a:pt x="370" y="782"/>
                </a:lnTo>
                <a:lnTo>
                  <a:pt x="370" y="684"/>
                </a:lnTo>
                <a:lnTo>
                  <a:pt x="383" y="667"/>
                </a:lnTo>
                <a:lnTo>
                  <a:pt x="400" y="667"/>
                </a:lnTo>
                <a:lnTo>
                  <a:pt x="412" y="684"/>
                </a:lnTo>
                <a:lnTo>
                  <a:pt x="435" y="672"/>
                </a:lnTo>
                <a:lnTo>
                  <a:pt x="448" y="598"/>
                </a:lnTo>
                <a:lnTo>
                  <a:pt x="530" y="91"/>
                </a:lnTo>
                <a:lnTo>
                  <a:pt x="294" y="46"/>
                </a:lnTo>
                <a:lnTo>
                  <a:pt x="62" y="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23" name="Freeform 13" descr="Stationery"/>
          <p:cNvSpPr>
            <a:spLocks/>
          </p:cNvSpPr>
          <p:nvPr/>
        </p:nvSpPr>
        <p:spPr bwMode="invGray">
          <a:xfrm>
            <a:off x="2751138" y="2508250"/>
            <a:ext cx="722312" cy="884238"/>
          </a:xfrm>
          <a:custGeom>
            <a:avLst/>
            <a:gdLst>
              <a:gd name="T0" fmla="*/ 2147483646 w 461"/>
              <a:gd name="T1" fmla="*/ 0 h 551"/>
              <a:gd name="T2" fmla="*/ 0 w 461"/>
              <a:gd name="T3" fmla="*/ 2147483646 h 551"/>
              <a:gd name="T4" fmla="*/ 2147483646 w 461"/>
              <a:gd name="T5" fmla="*/ 2147483646 h 551"/>
              <a:gd name="T6" fmla="*/ 2147483646 w 461"/>
              <a:gd name="T7" fmla="*/ 2147483646 h 551"/>
              <a:gd name="T8" fmla="*/ 2147483646 w 461"/>
              <a:gd name="T9" fmla="*/ 2147483646 h 551"/>
              <a:gd name="T10" fmla="*/ 2147483646 w 461"/>
              <a:gd name="T11" fmla="*/ 2147483646 h 551"/>
              <a:gd name="T12" fmla="*/ 2147483646 w 461"/>
              <a:gd name="T13" fmla="*/ 0 h 551"/>
              <a:gd name="T14" fmla="*/ 0 60000 65536"/>
              <a:gd name="T15" fmla="*/ 0 60000 65536"/>
              <a:gd name="T16" fmla="*/ 0 60000 65536"/>
              <a:gd name="T17" fmla="*/ 0 60000 65536"/>
              <a:gd name="T18" fmla="*/ 0 60000 65536"/>
              <a:gd name="T19" fmla="*/ 0 60000 65536"/>
              <a:gd name="T20" fmla="*/ 0 60000 65536"/>
              <a:gd name="T21" fmla="*/ 0 w 461"/>
              <a:gd name="T22" fmla="*/ 0 h 551"/>
              <a:gd name="T23" fmla="*/ 461 w 461"/>
              <a:gd name="T24" fmla="*/ 551 h 5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551">
                <a:moveTo>
                  <a:pt x="82" y="0"/>
                </a:moveTo>
                <a:lnTo>
                  <a:pt x="0" y="507"/>
                </a:lnTo>
                <a:lnTo>
                  <a:pt x="423" y="550"/>
                </a:lnTo>
                <a:lnTo>
                  <a:pt x="460" y="140"/>
                </a:lnTo>
                <a:lnTo>
                  <a:pt x="306" y="126"/>
                </a:lnTo>
                <a:lnTo>
                  <a:pt x="315" y="36"/>
                </a:lnTo>
                <a:lnTo>
                  <a:pt x="82" y="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24" name="Freeform 14" descr="Stationery"/>
          <p:cNvSpPr>
            <a:spLocks/>
          </p:cNvSpPr>
          <p:nvPr/>
        </p:nvSpPr>
        <p:spPr bwMode="invGray">
          <a:xfrm>
            <a:off x="3405188" y="2720975"/>
            <a:ext cx="931862" cy="703263"/>
          </a:xfrm>
          <a:custGeom>
            <a:avLst/>
            <a:gdLst>
              <a:gd name="T0" fmla="*/ 0 w 596"/>
              <a:gd name="T1" fmla="*/ 2147483646 h 438"/>
              <a:gd name="T2" fmla="*/ 2147483646 w 596"/>
              <a:gd name="T3" fmla="*/ 2147483646 h 438"/>
              <a:gd name="T4" fmla="*/ 2147483646 w 596"/>
              <a:gd name="T5" fmla="*/ 2147483646 h 438"/>
              <a:gd name="T6" fmla="*/ 2147483646 w 596"/>
              <a:gd name="T7" fmla="*/ 2147483646 h 438"/>
              <a:gd name="T8" fmla="*/ 2147483646 w 596"/>
              <a:gd name="T9" fmla="*/ 2147483646 h 438"/>
              <a:gd name="T10" fmla="*/ 2147483646 w 596"/>
              <a:gd name="T11" fmla="*/ 2147483646 h 438"/>
              <a:gd name="T12" fmla="*/ 2147483646 w 596"/>
              <a:gd name="T13" fmla="*/ 0 h 438"/>
              <a:gd name="T14" fmla="*/ 0 w 596"/>
              <a:gd name="T15" fmla="*/ 2147483646 h 438"/>
              <a:gd name="T16" fmla="*/ 0 60000 65536"/>
              <a:gd name="T17" fmla="*/ 0 60000 65536"/>
              <a:gd name="T18" fmla="*/ 0 60000 65536"/>
              <a:gd name="T19" fmla="*/ 0 60000 65536"/>
              <a:gd name="T20" fmla="*/ 0 60000 65536"/>
              <a:gd name="T21" fmla="*/ 0 60000 65536"/>
              <a:gd name="T22" fmla="*/ 0 60000 65536"/>
              <a:gd name="T23" fmla="*/ 0 60000 65536"/>
              <a:gd name="T24" fmla="*/ 0 w 596"/>
              <a:gd name="T25" fmla="*/ 0 h 438"/>
              <a:gd name="T26" fmla="*/ 596 w 596"/>
              <a:gd name="T27" fmla="*/ 438 h 4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6" h="438">
                <a:moveTo>
                  <a:pt x="0" y="410"/>
                </a:moveTo>
                <a:lnTo>
                  <a:pt x="512" y="437"/>
                </a:lnTo>
                <a:lnTo>
                  <a:pt x="595" y="435"/>
                </a:lnTo>
                <a:lnTo>
                  <a:pt x="595" y="137"/>
                </a:lnTo>
                <a:lnTo>
                  <a:pt x="595" y="29"/>
                </a:lnTo>
                <a:lnTo>
                  <a:pt x="450" y="25"/>
                </a:lnTo>
                <a:lnTo>
                  <a:pt x="37" y="0"/>
                </a:lnTo>
                <a:lnTo>
                  <a:pt x="0" y="41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25" name="Freeform 15" descr="Stationery"/>
          <p:cNvSpPr>
            <a:spLocks/>
          </p:cNvSpPr>
          <p:nvPr/>
        </p:nvSpPr>
        <p:spPr bwMode="invGray">
          <a:xfrm>
            <a:off x="1906588" y="1174750"/>
            <a:ext cx="873125" cy="642938"/>
          </a:xfrm>
          <a:custGeom>
            <a:avLst/>
            <a:gdLst>
              <a:gd name="T0" fmla="*/ 2147483646 w 557"/>
              <a:gd name="T1" fmla="*/ 0 h 402"/>
              <a:gd name="T2" fmla="*/ 2147483646 w 557"/>
              <a:gd name="T3" fmla="*/ 2147483646 h 402"/>
              <a:gd name="T4" fmla="*/ 2147483646 w 557"/>
              <a:gd name="T5" fmla="*/ 2147483646 h 402"/>
              <a:gd name="T6" fmla="*/ 2147483646 w 557"/>
              <a:gd name="T7" fmla="*/ 2147483646 h 402"/>
              <a:gd name="T8" fmla="*/ 2147483646 w 557"/>
              <a:gd name="T9" fmla="*/ 2147483646 h 402"/>
              <a:gd name="T10" fmla="*/ 2147483646 w 557"/>
              <a:gd name="T11" fmla="*/ 2147483646 h 402"/>
              <a:gd name="T12" fmla="*/ 2147483646 w 557"/>
              <a:gd name="T13" fmla="*/ 2147483646 h 402"/>
              <a:gd name="T14" fmla="*/ 2147483646 w 557"/>
              <a:gd name="T15" fmla="*/ 2147483646 h 402"/>
              <a:gd name="T16" fmla="*/ 2147483646 w 557"/>
              <a:gd name="T17" fmla="*/ 2147483646 h 402"/>
              <a:gd name="T18" fmla="*/ 2147483646 w 557"/>
              <a:gd name="T19" fmla="*/ 2147483646 h 402"/>
              <a:gd name="T20" fmla="*/ 2147483646 w 557"/>
              <a:gd name="T21" fmla="*/ 2147483646 h 402"/>
              <a:gd name="T22" fmla="*/ 2147483646 w 557"/>
              <a:gd name="T23" fmla="*/ 2147483646 h 402"/>
              <a:gd name="T24" fmla="*/ 2147483646 w 557"/>
              <a:gd name="T25" fmla="*/ 2147483646 h 402"/>
              <a:gd name="T26" fmla="*/ 2147483646 w 557"/>
              <a:gd name="T27" fmla="*/ 2147483646 h 402"/>
              <a:gd name="T28" fmla="*/ 0 w 557"/>
              <a:gd name="T29" fmla="*/ 2147483646 h 402"/>
              <a:gd name="T30" fmla="*/ 0 w 557"/>
              <a:gd name="T31" fmla="*/ 2147483646 h 402"/>
              <a:gd name="T32" fmla="*/ 2147483646 w 557"/>
              <a:gd name="T33" fmla="*/ 2147483646 h 402"/>
              <a:gd name="T34" fmla="*/ 2147483646 w 557"/>
              <a:gd name="T35" fmla="*/ 2147483646 h 402"/>
              <a:gd name="T36" fmla="*/ 2147483646 w 557"/>
              <a:gd name="T37" fmla="*/ 2147483646 h 402"/>
              <a:gd name="T38" fmla="*/ 2147483646 w 557"/>
              <a:gd name="T39" fmla="*/ 2147483646 h 402"/>
              <a:gd name="T40" fmla="*/ 2147483646 w 557"/>
              <a:gd name="T41" fmla="*/ 2147483646 h 402"/>
              <a:gd name="T42" fmla="*/ 2147483646 w 557"/>
              <a:gd name="T43" fmla="*/ 2147483646 h 402"/>
              <a:gd name="T44" fmla="*/ 2147483646 w 557"/>
              <a:gd name="T45" fmla="*/ 2147483646 h 402"/>
              <a:gd name="T46" fmla="*/ 2147483646 w 557"/>
              <a:gd name="T47" fmla="*/ 2147483646 h 402"/>
              <a:gd name="T48" fmla="*/ 2147483646 w 557"/>
              <a:gd name="T49" fmla="*/ 2147483646 h 402"/>
              <a:gd name="T50" fmla="*/ 2147483646 w 557"/>
              <a:gd name="T51" fmla="*/ 2147483646 h 402"/>
              <a:gd name="T52" fmla="*/ 2147483646 w 557"/>
              <a:gd name="T53" fmla="*/ 2147483646 h 402"/>
              <a:gd name="T54" fmla="*/ 2147483646 w 557"/>
              <a:gd name="T55" fmla="*/ 2147483646 h 402"/>
              <a:gd name="T56" fmla="*/ 2147483646 w 557"/>
              <a:gd name="T57" fmla="*/ 2147483646 h 402"/>
              <a:gd name="T58" fmla="*/ 2147483646 w 557"/>
              <a:gd name="T59" fmla="*/ 2147483646 h 402"/>
              <a:gd name="T60" fmla="*/ 2147483646 w 557"/>
              <a:gd name="T61" fmla="*/ 2147483646 h 402"/>
              <a:gd name="T62" fmla="*/ 2147483646 w 557"/>
              <a:gd name="T63" fmla="*/ 2147483646 h 402"/>
              <a:gd name="T64" fmla="*/ 2147483646 w 557"/>
              <a:gd name="T65" fmla="*/ 2147483646 h 402"/>
              <a:gd name="T66" fmla="*/ 2147483646 w 557"/>
              <a:gd name="T67" fmla="*/ 2147483646 h 402"/>
              <a:gd name="T68" fmla="*/ 2147483646 w 557"/>
              <a:gd name="T69" fmla="*/ 2147483646 h 402"/>
              <a:gd name="T70" fmla="*/ 2147483646 w 557"/>
              <a:gd name="T71" fmla="*/ 0 h 4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7"/>
              <a:gd name="T109" fmla="*/ 0 h 402"/>
              <a:gd name="T110" fmla="*/ 557 w 557"/>
              <a:gd name="T111" fmla="*/ 402 h 4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7" h="402">
                <a:moveTo>
                  <a:pt x="169" y="0"/>
                </a:moveTo>
                <a:lnTo>
                  <a:pt x="362" y="51"/>
                </a:lnTo>
                <a:lnTo>
                  <a:pt x="556" y="96"/>
                </a:lnTo>
                <a:lnTo>
                  <a:pt x="493" y="346"/>
                </a:lnTo>
                <a:lnTo>
                  <a:pt x="499" y="367"/>
                </a:lnTo>
                <a:lnTo>
                  <a:pt x="488" y="401"/>
                </a:lnTo>
                <a:lnTo>
                  <a:pt x="369" y="366"/>
                </a:lnTo>
                <a:lnTo>
                  <a:pt x="356" y="373"/>
                </a:lnTo>
                <a:lnTo>
                  <a:pt x="173" y="355"/>
                </a:lnTo>
                <a:lnTo>
                  <a:pt x="154" y="343"/>
                </a:lnTo>
                <a:lnTo>
                  <a:pt x="85" y="336"/>
                </a:lnTo>
                <a:lnTo>
                  <a:pt x="66" y="312"/>
                </a:lnTo>
                <a:lnTo>
                  <a:pt x="61" y="279"/>
                </a:lnTo>
                <a:lnTo>
                  <a:pt x="17" y="259"/>
                </a:lnTo>
                <a:lnTo>
                  <a:pt x="0" y="238"/>
                </a:lnTo>
                <a:lnTo>
                  <a:pt x="0" y="203"/>
                </a:lnTo>
                <a:lnTo>
                  <a:pt x="13" y="196"/>
                </a:lnTo>
                <a:lnTo>
                  <a:pt x="5" y="172"/>
                </a:lnTo>
                <a:lnTo>
                  <a:pt x="23" y="173"/>
                </a:lnTo>
                <a:lnTo>
                  <a:pt x="8" y="149"/>
                </a:lnTo>
                <a:lnTo>
                  <a:pt x="5" y="69"/>
                </a:lnTo>
                <a:lnTo>
                  <a:pt x="18" y="29"/>
                </a:lnTo>
                <a:lnTo>
                  <a:pt x="79" y="68"/>
                </a:lnTo>
                <a:lnTo>
                  <a:pt x="122" y="84"/>
                </a:lnTo>
                <a:lnTo>
                  <a:pt x="141" y="104"/>
                </a:lnTo>
                <a:lnTo>
                  <a:pt x="126" y="121"/>
                </a:lnTo>
                <a:lnTo>
                  <a:pt x="105" y="136"/>
                </a:lnTo>
                <a:lnTo>
                  <a:pt x="138" y="136"/>
                </a:lnTo>
                <a:lnTo>
                  <a:pt x="130" y="163"/>
                </a:lnTo>
                <a:lnTo>
                  <a:pt x="97" y="169"/>
                </a:lnTo>
                <a:lnTo>
                  <a:pt x="94" y="179"/>
                </a:lnTo>
                <a:lnTo>
                  <a:pt x="138" y="168"/>
                </a:lnTo>
                <a:lnTo>
                  <a:pt x="154" y="135"/>
                </a:lnTo>
                <a:lnTo>
                  <a:pt x="179" y="99"/>
                </a:lnTo>
                <a:lnTo>
                  <a:pt x="187" y="45"/>
                </a:lnTo>
                <a:lnTo>
                  <a:pt x="169" y="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26" name="Freeform 16" descr="Stationery"/>
          <p:cNvSpPr>
            <a:spLocks/>
          </p:cNvSpPr>
          <p:nvPr/>
        </p:nvSpPr>
        <p:spPr bwMode="invGray">
          <a:xfrm>
            <a:off x="1670050" y="1584325"/>
            <a:ext cx="1016000" cy="854075"/>
          </a:xfrm>
          <a:custGeom>
            <a:avLst/>
            <a:gdLst>
              <a:gd name="T0" fmla="*/ 2147483646 w 649"/>
              <a:gd name="T1" fmla="*/ 2147483646 h 533"/>
              <a:gd name="T2" fmla="*/ 2147483646 w 649"/>
              <a:gd name="T3" fmla="*/ 2147483646 h 533"/>
              <a:gd name="T4" fmla="*/ 2147483646 w 649"/>
              <a:gd name="T5" fmla="*/ 2147483646 h 533"/>
              <a:gd name="T6" fmla="*/ 2147483646 w 649"/>
              <a:gd name="T7" fmla="*/ 2147483646 h 533"/>
              <a:gd name="T8" fmla="*/ 2147483646 w 649"/>
              <a:gd name="T9" fmla="*/ 2147483646 h 533"/>
              <a:gd name="T10" fmla="*/ 2147483646 w 649"/>
              <a:gd name="T11" fmla="*/ 2147483646 h 533"/>
              <a:gd name="T12" fmla="*/ 2147483646 w 649"/>
              <a:gd name="T13" fmla="*/ 2147483646 h 533"/>
              <a:gd name="T14" fmla="*/ 2147483646 w 649"/>
              <a:gd name="T15" fmla="*/ 2147483646 h 533"/>
              <a:gd name="T16" fmla="*/ 2147483646 w 649"/>
              <a:gd name="T17" fmla="*/ 2147483646 h 533"/>
              <a:gd name="T18" fmla="*/ 2147483646 w 649"/>
              <a:gd name="T19" fmla="*/ 2147483646 h 533"/>
              <a:gd name="T20" fmla="*/ 0 w 649"/>
              <a:gd name="T21" fmla="*/ 2147483646 h 533"/>
              <a:gd name="T22" fmla="*/ 0 w 649"/>
              <a:gd name="T23" fmla="*/ 2147483646 h 533"/>
              <a:gd name="T24" fmla="*/ 2147483646 w 649"/>
              <a:gd name="T25" fmla="*/ 2147483646 h 533"/>
              <a:gd name="T26" fmla="*/ 2147483646 w 649"/>
              <a:gd name="T27" fmla="*/ 2147483646 h 533"/>
              <a:gd name="T28" fmla="*/ 2147483646 w 649"/>
              <a:gd name="T29" fmla="*/ 2147483646 h 533"/>
              <a:gd name="T30" fmla="*/ 2147483646 w 649"/>
              <a:gd name="T31" fmla="*/ 0 h 533"/>
              <a:gd name="T32" fmla="*/ 2147483646 w 649"/>
              <a:gd name="T33" fmla="*/ 2147483646 h 533"/>
              <a:gd name="T34" fmla="*/ 2147483646 w 649"/>
              <a:gd name="T35" fmla="*/ 2147483646 h 533"/>
              <a:gd name="T36" fmla="*/ 2147483646 w 649"/>
              <a:gd name="T37" fmla="*/ 2147483646 h 533"/>
              <a:gd name="T38" fmla="*/ 2147483646 w 649"/>
              <a:gd name="T39" fmla="*/ 2147483646 h 533"/>
              <a:gd name="T40" fmla="*/ 2147483646 w 649"/>
              <a:gd name="T41" fmla="*/ 2147483646 h 533"/>
              <a:gd name="T42" fmla="*/ 2147483646 w 649"/>
              <a:gd name="T43" fmla="*/ 2147483646 h 533"/>
              <a:gd name="T44" fmla="*/ 2147483646 w 649"/>
              <a:gd name="T45" fmla="*/ 2147483646 h 533"/>
              <a:gd name="T46" fmla="*/ 2147483646 w 649"/>
              <a:gd name="T47" fmla="*/ 2147483646 h 533"/>
              <a:gd name="T48" fmla="*/ 2147483646 w 649"/>
              <a:gd name="T49" fmla="*/ 2147483646 h 5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9"/>
              <a:gd name="T76" fmla="*/ 0 h 533"/>
              <a:gd name="T77" fmla="*/ 649 w 649"/>
              <a:gd name="T78" fmla="*/ 533 h 5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9" h="533">
                <a:moveTo>
                  <a:pt x="640" y="146"/>
                </a:moveTo>
                <a:lnTo>
                  <a:pt x="648" y="174"/>
                </a:lnTo>
                <a:lnTo>
                  <a:pt x="642" y="200"/>
                </a:lnTo>
                <a:lnTo>
                  <a:pt x="615" y="243"/>
                </a:lnTo>
                <a:lnTo>
                  <a:pt x="584" y="287"/>
                </a:lnTo>
                <a:lnTo>
                  <a:pt x="584" y="309"/>
                </a:lnTo>
                <a:lnTo>
                  <a:pt x="604" y="329"/>
                </a:lnTo>
                <a:lnTo>
                  <a:pt x="566" y="404"/>
                </a:lnTo>
                <a:lnTo>
                  <a:pt x="538" y="532"/>
                </a:lnTo>
                <a:lnTo>
                  <a:pt x="307" y="486"/>
                </a:lnTo>
                <a:lnTo>
                  <a:pt x="0" y="409"/>
                </a:lnTo>
                <a:lnTo>
                  <a:pt x="0" y="308"/>
                </a:lnTo>
                <a:lnTo>
                  <a:pt x="23" y="262"/>
                </a:lnTo>
                <a:lnTo>
                  <a:pt x="64" y="218"/>
                </a:lnTo>
                <a:lnTo>
                  <a:pt x="67" y="189"/>
                </a:lnTo>
                <a:lnTo>
                  <a:pt x="149" y="0"/>
                </a:lnTo>
                <a:lnTo>
                  <a:pt x="169" y="4"/>
                </a:lnTo>
                <a:lnTo>
                  <a:pt x="213" y="24"/>
                </a:lnTo>
                <a:lnTo>
                  <a:pt x="218" y="57"/>
                </a:lnTo>
                <a:lnTo>
                  <a:pt x="237" y="81"/>
                </a:lnTo>
                <a:lnTo>
                  <a:pt x="306" y="87"/>
                </a:lnTo>
                <a:lnTo>
                  <a:pt x="325" y="99"/>
                </a:lnTo>
                <a:lnTo>
                  <a:pt x="507" y="118"/>
                </a:lnTo>
                <a:lnTo>
                  <a:pt x="521" y="111"/>
                </a:lnTo>
                <a:lnTo>
                  <a:pt x="640" y="146"/>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27" name="Freeform 17" descr="Stationery"/>
          <p:cNvSpPr>
            <a:spLocks/>
          </p:cNvSpPr>
          <p:nvPr/>
        </p:nvSpPr>
        <p:spPr bwMode="invGray">
          <a:xfrm>
            <a:off x="2509838" y="1301750"/>
            <a:ext cx="836612" cy="1277938"/>
          </a:xfrm>
          <a:custGeom>
            <a:avLst/>
            <a:gdLst>
              <a:gd name="T0" fmla="*/ 0 w 506"/>
              <a:gd name="T1" fmla="*/ 2147483646 h 770"/>
              <a:gd name="T2" fmla="*/ 2147483646 w 506"/>
              <a:gd name="T3" fmla="*/ 2147483646 h 770"/>
              <a:gd name="T4" fmla="*/ 2147483646 w 506"/>
              <a:gd name="T5" fmla="*/ 2147483646 h 770"/>
              <a:gd name="T6" fmla="*/ 2147483646 w 506"/>
              <a:gd name="T7" fmla="*/ 2147483646 h 770"/>
              <a:gd name="T8" fmla="*/ 2147483646 w 506"/>
              <a:gd name="T9" fmla="*/ 2147483646 h 770"/>
              <a:gd name="T10" fmla="*/ 2147483646 w 506"/>
              <a:gd name="T11" fmla="*/ 2147483646 h 770"/>
              <a:gd name="T12" fmla="*/ 2147483646 w 506"/>
              <a:gd name="T13" fmla="*/ 2147483646 h 770"/>
              <a:gd name="T14" fmla="*/ 2147483646 w 506"/>
              <a:gd name="T15" fmla="*/ 2147483646 h 770"/>
              <a:gd name="T16" fmla="*/ 2147483646 w 506"/>
              <a:gd name="T17" fmla="*/ 2147483646 h 770"/>
              <a:gd name="T18" fmla="*/ 2147483646 w 506"/>
              <a:gd name="T19" fmla="*/ 2147483646 h 770"/>
              <a:gd name="T20" fmla="*/ 2147483646 w 506"/>
              <a:gd name="T21" fmla="*/ 2147483646 h 770"/>
              <a:gd name="T22" fmla="*/ 2147483646 w 506"/>
              <a:gd name="T23" fmla="*/ 2147483646 h 770"/>
              <a:gd name="T24" fmla="*/ 2147483646 w 506"/>
              <a:gd name="T25" fmla="*/ 2147483646 h 770"/>
              <a:gd name="T26" fmla="*/ 2147483646 w 506"/>
              <a:gd name="T27" fmla="*/ 2147483646 h 770"/>
              <a:gd name="T28" fmla="*/ 2147483646 w 506"/>
              <a:gd name="T29" fmla="*/ 2147483646 h 770"/>
              <a:gd name="T30" fmla="*/ 2147483646 w 506"/>
              <a:gd name="T31" fmla="*/ 2147483646 h 770"/>
              <a:gd name="T32" fmla="*/ 2147483646 w 506"/>
              <a:gd name="T33" fmla="*/ 2147483646 h 770"/>
              <a:gd name="T34" fmla="*/ 2147483646 w 506"/>
              <a:gd name="T35" fmla="*/ 2147483646 h 770"/>
              <a:gd name="T36" fmla="*/ 2147483646 w 506"/>
              <a:gd name="T37" fmla="*/ 2147483646 h 770"/>
              <a:gd name="T38" fmla="*/ 2147483646 w 506"/>
              <a:gd name="T39" fmla="*/ 2147483646 h 770"/>
              <a:gd name="T40" fmla="*/ 2147483646 w 506"/>
              <a:gd name="T41" fmla="*/ 2147483646 h 770"/>
              <a:gd name="T42" fmla="*/ 2147483646 w 506"/>
              <a:gd name="T43" fmla="*/ 0 h 770"/>
              <a:gd name="T44" fmla="*/ 2147483646 w 506"/>
              <a:gd name="T45" fmla="*/ 2147483646 h 770"/>
              <a:gd name="T46" fmla="*/ 2147483646 w 506"/>
              <a:gd name="T47" fmla="*/ 2147483646 h 770"/>
              <a:gd name="T48" fmla="*/ 2147483646 w 506"/>
              <a:gd name="T49" fmla="*/ 2147483646 h 770"/>
              <a:gd name="T50" fmla="*/ 2147483646 w 506"/>
              <a:gd name="T51" fmla="*/ 2147483646 h 770"/>
              <a:gd name="T52" fmla="*/ 2147483646 w 506"/>
              <a:gd name="T53" fmla="*/ 2147483646 h 770"/>
              <a:gd name="T54" fmla="*/ 2147483646 w 506"/>
              <a:gd name="T55" fmla="*/ 2147483646 h 770"/>
              <a:gd name="T56" fmla="*/ 2147483646 w 506"/>
              <a:gd name="T57" fmla="*/ 2147483646 h 770"/>
              <a:gd name="T58" fmla="*/ 2147483646 w 506"/>
              <a:gd name="T59" fmla="*/ 2147483646 h 770"/>
              <a:gd name="T60" fmla="*/ 2147483646 w 506"/>
              <a:gd name="T61" fmla="*/ 2147483646 h 770"/>
              <a:gd name="T62" fmla="*/ 2147483646 w 506"/>
              <a:gd name="T63" fmla="*/ 2147483646 h 770"/>
              <a:gd name="T64" fmla="*/ 0 w 506"/>
              <a:gd name="T65" fmla="*/ 2147483646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6"/>
              <a:gd name="T100" fmla="*/ 0 h 770"/>
              <a:gd name="T101" fmla="*/ 506 w 506"/>
              <a:gd name="T102" fmla="*/ 770 h 7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6" h="770">
                <a:moveTo>
                  <a:pt x="0" y="689"/>
                </a:moveTo>
                <a:lnTo>
                  <a:pt x="236" y="733"/>
                </a:lnTo>
                <a:lnTo>
                  <a:pt x="468" y="769"/>
                </a:lnTo>
                <a:lnTo>
                  <a:pt x="505" y="509"/>
                </a:lnTo>
                <a:lnTo>
                  <a:pt x="480" y="487"/>
                </a:lnTo>
                <a:lnTo>
                  <a:pt x="444" y="497"/>
                </a:lnTo>
                <a:lnTo>
                  <a:pt x="379" y="476"/>
                </a:lnTo>
                <a:lnTo>
                  <a:pt x="349" y="476"/>
                </a:lnTo>
                <a:lnTo>
                  <a:pt x="335" y="450"/>
                </a:lnTo>
                <a:lnTo>
                  <a:pt x="314" y="378"/>
                </a:lnTo>
                <a:lnTo>
                  <a:pt x="281" y="376"/>
                </a:lnTo>
                <a:lnTo>
                  <a:pt x="278" y="351"/>
                </a:lnTo>
                <a:lnTo>
                  <a:pt x="291" y="328"/>
                </a:lnTo>
                <a:lnTo>
                  <a:pt x="288" y="292"/>
                </a:lnTo>
                <a:lnTo>
                  <a:pt x="273" y="266"/>
                </a:lnTo>
                <a:lnTo>
                  <a:pt x="261" y="281"/>
                </a:lnTo>
                <a:lnTo>
                  <a:pt x="261" y="256"/>
                </a:lnTo>
                <a:lnTo>
                  <a:pt x="227" y="165"/>
                </a:lnTo>
                <a:lnTo>
                  <a:pt x="229" y="130"/>
                </a:lnTo>
                <a:lnTo>
                  <a:pt x="216" y="129"/>
                </a:lnTo>
                <a:lnTo>
                  <a:pt x="247" y="16"/>
                </a:lnTo>
                <a:lnTo>
                  <a:pt x="169" y="0"/>
                </a:lnTo>
                <a:lnTo>
                  <a:pt x="106" y="249"/>
                </a:lnTo>
                <a:lnTo>
                  <a:pt x="112" y="270"/>
                </a:lnTo>
                <a:lnTo>
                  <a:pt x="101" y="304"/>
                </a:lnTo>
                <a:lnTo>
                  <a:pt x="110" y="332"/>
                </a:lnTo>
                <a:lnTo>
                  <a:pt x="104" y="358"/>
                </a:lnTo>
                <a:lnTo>
                  <a:pt x="76" y="401"/>
                </a:lnTo>
                <a:lnTo>
                  <a:pt x="45" y="445"/>
                </a:lnTo>
                <a:lnTo>
                  <a:pt x="45" y="466"/>
                </a:lnTo>
                <a:lnTo>
                  <a:pt x="66" y="487"/>
                </a:lnTo>
                <a:lnTo>
                  <a:pt x="27" y="561"/>
                </a:lnTo>
                <a:lnTo>
                  <a:pt x="0" y="689"/>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28" name="Freeform 19" descr="Stationery"/>
          <p:cNvSpPr>
            <a:spLocks/>
          </p:cNvSpPr>
          <p:nvPr/>
        </p:nvSpPr>
        <p:spPr bwMode="invGray">
          <a:xfrm>
            <a:off x="3219450" y="1995488"/>
            <a:ext cx="977900" cy="773112"/>
          </a:xfrm>
          <a:custGeom>
            <a:avLst/>
            <a:gdLst>
              <a:gd name="T0" fmla="*/ 2147483646 w 626"/>
              <a:gd name="T1" fmla="*/ 2147483646 h 466"/>
              <a:gd name="T2" fmla="*/ 2147483646 w 626"/>
              <a:gd name="T3" fmla="*/ 0 h 466"/>
              <a:gd name="T4" fmla="*/ 2147483646 w 626"/>
              <a:gd name="T5" fmla="*/ 2147483646 h 466"/>
              <a:gd name="T6" fmla="*/ 2147483646 w 626"/>
              <a:gd name="T7" fmla="*/ 2147483646 h 466"/>
              <a:gd name="T8" fmla="*/ 0 w 626"/>
              <a:gd name="T9" fmla="*/ 2147483646 h 466"/>
              <a:gd name="T10" fmla="*/ 2147483646 w 626"/>
              <a:gd name="T11" fmla="*/ 2147483646 h 466"/>
              <a:gd name="T12" fmla="*/ 2147483646 w 626"/>
              <a:gd name="T13" fmla="*/ 2147483646 h 466"/>
              <a:gd name="T14" fmla="*/ 2147483646 w 626"/>
              <a:gd name="T15" fmla="*/ 2147483646 h 466"/>
              <a:gd name="T16" fmla="*/ 2147483646 w 626"/>
              <a:gd name="T17" fmla="*/ 2147483646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6"/>
              <a:gd name="T28" fmla="*/ 0 h 466"/>
              <a:gd name="T29" fmla="*/ 626 w 62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6" h="466">
                <a:moveTo>
                  <a:pt x="625" y="43"/>
                </a:moveTo>
                <a:lnTo>
                  <a:pt x="61" y="0"/>
                </a:lnTo>
                <a:lnTo>
                  <a:pt x="51" y="49"/>
                </a:lnTo>
                <a:lnTo>
                  <a:pt x="10" y="326"/>
                </a:lnTo>
                <a:lnTo>
                  <a:pt x="0" y="423"/>
                </a:lnTo>
                <a:lnTo>
                  <a:pt x="165" y="438"/>
                </a:lnTo>
                <a:lnTo>
                  <a:pt x="608" y="465"/>
                </a:lnTo>
                <a:lnTo>
                  <a:pt x="617" y="252"/>
                </a:lnTo>
                <a:lnTo>
                  <a:pt x="625" y="43"/>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29" name="Freeform 18" descr="Stationery"/>
          <p:cNvSpPr>
            <a:spLocks/>
          </p:cNvSpPr>
          <p:nvPr/>
        </p:nvSpPr>
        <p:spPr bwMode="invGray">
          <a:xfrm>
            <a:off x="2851150" y="1355725"/>
            <a:ext cx="1323975" cy="795338"/>
          </a:xfrm>
          <a:custGeom>
            <a:avLst/>
            <a:gdLst>
              <a:gd name="T0" fmla="*/ 2147483646 w 847"/>
              <a:gd name="T1" fmla="*/ 2147483646 h 497"/>
              <a:gd name="T2" fmla="*/ 2147483646 w 847"/>
              <a:gd name="T3" fmla="*/ 2147483646 h 497"/>
              <a:gd name="T4" fmla="*/ 2147483646 w 847"/>
              <a:gd name="T5" fmla="*/ 2147483646 h 497"/>
              <a:gd name="T6" fmla="*/ 2147483646 w 847"/>
              <a:gd name="T7" fmla="*/ 2147483646 h 497"/>
              <a:gd name="T8" fmla="*/ 2147483646 w 847"/>
              <a:gd name="T9" fmla="*/ 2147483646 h 497"/>
              <a:gd name="T10" fmla="*/ 2147483646 w 847"/>
              <a:gd name="T11" fmla="*/ 2147483646 h 497"/>
              <a:gd name="T12" fmla="*/ 2147483646 w 847"/>
              <a:gd name="T13" fmla="*/ 2147483646 h 497"/>
              <a:gd name="T14" fmla="*/ 2147483646 w 847"/>
              <a:gd name="T15" fmla="*/ 2147483646 h 497"/>
              <a:gd name="T16" fmla="*/ 2147483646 w 847"/>
              <a:gd name="T17" fmla="*/ 0 h 497"/>
              <a:gd name="T18" fmla="*/ 0 w 847"/>
              <a:gd name="T19" fmla="*/ 2147483646 h 497"/>
              <a:gd name="T20" fmla="*/ 2147483646 w 847"/>
              <a:gd name="T21" fmla="*/ 2147483646 h 497"/>
              <a:gd name="T22" fmla="*/ 2147483646 w 847"/>
              <a:gd name="T23" fmla="*/ 2147483646 h 497"/>
              <a:gd name="T24" fmla="*/ 2147483646 w 847"/>
              <a:gd name="T25" fmla="*/ 2147483646 h 497"/>
              <a:gd name="T26" fmla="*/ 2147483646 w 847"/>
              <a:gd name="T27" fmla="*/ 2147483646 h 497"/>
              <a:gd name="T28" fmla="*/ 2147483646 w 847"/>
              <a:gd name="T29" fmla="*/ 2147483646 h 497"/>
              <a:gd name="T30" fmla="*/ 2147483646 w 847"/>
              <a:gd name="T31" fmla="*/ 2147483646 h 497"/>
              <a:gd name="T32" fmla="*/ 2147483646 w 847"/>
              <a:gd name="T33" fmla="*/ 2147483646 h 497"/>
              <a:gd name="T34" fmla="*/ 2147483646 w 847"/>
              <a:gd name="T35" fmla="*/ 2147483646 h 497"/>
              <a:gd name="T36" fmla="*/ 2147483646 w 847"/>
              <a:gd name="T37" fmla="*/ 2147483646 h 497"/>
              <a:gd name="T38" fmla="*/ 2147483646 w 847"/>
              <a:gd name="T39" fmla="*/ 2147483646 h 497"/>
              <a:gd name="T40" fmla="*/ 2147483646 w 847"/>
              <a:gd name="T41" fmla="*/ 2147483646 h 497"/>
              <a:gd name="T42" fmla="*/ 2147483646 w 847"/>
              <a:gd name="T43" fmla="*/ 2147483646 h 497"/>
              <a:gd name="T44" fmla="*/ 2147483646 w 847"/>
              <a:gd name="T45" fmla="*/ 2147483646 h 497"/>
              <a:gd name="T46" fmla="*/ 2147483646 w 847"/>
              <a:gd name="T47" fmla="*/ 2147483646 h 497"/>
              <a:gd name="T48" fmla="*/ 2147483646 w 847"/>
              <a:gd name="T49" fmla="*/ 2147483646 h 497"/>
              <a:gd name="T50" fmla="*/ 2147483646 w 847"/>
              <a:gd name="T51" fmla="*/ 2147483646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7"/>
              <a:gd name="T79" fmla="*/ 0 h 497"/>
              <a:gd name="T80" fmla="*/ 847 w 847"/>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7" h="497">
                <a:moveTo>
                  <a:pt x="290" y="496"/>
                </a:moveTo>
                <a:lnTo>
                  <a:pt x="300" y="451"/>
                </a:lnTo>
                <a:lnTo>
                  <a:pt x="825" y="491"/>
                </a:lnTo>
                <a:lnTo>
                  <a:pt x="833" y="400"/>
                </a:lnTo>
                <a:lnTo>
                  <a:pt x="846" y="72"/>
                </a:lnTo>
                <a:lnTo>
                  <a:pt x="574" y="65"/>
                </a:lnTo>
                <a:lnTo>
                  <a:pt x="391" y="45"/>
                </a:lnTo>
                <a:lnTo>
                  <a:pt x="80" y="6"/>
                </a:lnTo>
                <a:lnTo>
                  <a:pt x="31" y="0"/>
                </a:lnTo>
                <a:lnTo>
                  <a:pt x="0" y="113"/>
                </a:lnTo>
                <a:lnTo>
                  <a:pt x="13" y="115"/>
                </a:lnTo>
                <a:lnTo>
                  <a:pt x="12" y="149"/>
                </a:lnTo>
                <a:lnTo>
                  <a:pt x="45" y="241"/>
                </a:lnTo>
                <a:lnTo>
                  <a:pt x="45" y="266"/>
                </a:lnTo>
                <a:lnTo>
                  <a:pt x="57" y="251"/>
                </a:lnTo>
                <a:lnTo>
                  <a:pt x="73" y="277"/>
                </a:lnTo>
                <a:lnTo>
                  <a:pt x="75" y="313"/>
                </a:lnTo>
                <a:lnTo>
                  <a:pt x="62" y="336"/>
                </a:lnTo>
                <a:lnTo>
                  <a:pt x="65" y="361"/>
                </a:lnTo>
                <a:lnTo>
                  <a:pt x="99" y="363"/>
                </a:lnTo>
                <a:lnTo>
                  <a:pt x="119" y="435"/>
                </a:lnTo>
                <a:lnTo>
                  <a:pt x="133" y="461"/>
                </a:lnTo>
                <a:lnTo>
                  <a:pt x="163" y="461"/>
                </a:lnTo>
                <a:lnTo>
                  <a:pt x="228" y="482"/>
                </a:lnTo>
                <a:lnTo>
                  <a:pt x="264" y="472"/>
                </a:lnTo>
                <a:lnTo>
                  <a:pt x="290" y="496"/>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30" name="Freeform 20" descr="Stationery"/>
          <p:cNvSpPr>
            <a:spLocks/>
          </p:cNvSpPr>
          <p:nvPr/>
        </p:nvSpPr>
        <p:spPr bwMode="invGray">
          <a:xfrm>
            <a:off x="7204075" y="2566988"/>
            <a:ext cx="582613" cy="287337"/>
          </a:xfrm>
          <a:custGeom>
            <a:avLst/>
            <a:gdLst>
              <a:gd name="T0" fmla="*/ 2147483646 w 374"/>
              <a:gd name="T1" fmla="*/ 2147483646 h 179"/>
              <a:gd name="T2" fmla="*/ 2147483646 w 374"/>
              <a:gd name="T3" fmla="*/ 2147483646 h 179"/>
              <a:gd name="T4" fmla="*/ 2147483646 w 374"/>
              <a:gd name="T5" fmla="*/ 2147483646 h 179"/>
              <a:gd name="T6" fmla="*/ 2147483646 w 374"/>
              <a:gd name="T7" fmla="*/ 2147483646 h 179"/>
              <a:gd name="T8" fmla="*/ 2147483646 w 374"/>
              <a:gd name="T9" fmla="*/ 2147483646 h 179"/>
              <a:gd name="T10" fmla="*/ 2147483646 w 374"/>
              <a:gd name="T11" fmla="*/ 2147483646 h 179"/>
              <a:gd name="T12" fmla="*/ 2147483646 w 374"/>
              <a:gd name="T13" fmla="*/ 2147483646 h 179"/>
              <a:gd name="T14" fmla="*/ 2147483646 w 374"/>
              <a:gd name="T15" fmla="*/ 2147483646 h 179"/>
              <a:gd name="T16" fmla="*/ 2147483646 w 374"/>
              <a:gd name="T17" fmla="*/ 2147483646 h 179"/>
              <a:gd name="T18" fmla="*/ 2147483646 w 374"/>
              <a:gd name="T19" fmla="*/ 2147483646 h 179"/>
              <a:gd name="T20" fmla="*/ 2147483646 w 374"/>
              <a:gd name="T21" fmla="*/ 2147483646 h 179"/>
              <a:gd name="T22" fmla="*/ 2147483646 w 374"/>
              <a:gd name="T23" fmla="*/ 2147483646 h 179"/>
              <a:gd name="T24" fmla="*/ 2147483646 w 374"/>
              <a:gd name="T25" fmla="*/ 2147483646 h 179"/>
              <a:gd name="T26" fmla="*/ 2147483646 w 374"/>
              <a:gd name="T27" fmla="*/ 2147483646 h 179"/>
              <a:gd name="T28" fmla="*/ 2147483646 w 374"/>
              <a:gd name="T29" fmla="*/ 2147483646 h 179"/>
              <a:gd name="T30" fmla="*/ 2147483646 w 374"/>
              <a:gd name="T31" fmla="*/ 2147483646 h 179"/>
              <a:gd name="T32" fmla="*/ 2147483646 w 374"/>
              <a:gd name="T33" fmla="*/ 2147483646 h 179"/>
              <a:gd name="T34" fmla="*/ 2147483646 w 374"/>
              <a:gd name="T35" fmla="*/ 2147483646 h 179"/>
              <a:gd name="T36" fmla="*/ 2147483646 w 374"/>
              <a:gd name="T37" fmla="*/ 2147483646 h 179"/>
              <a:gd name="T38" fmla="*/ 2147483646 w 374"/>
              <a:gd name="T39" fmla="*/ 2147483646 h 179"/>
              <a:gd name="T40" fmla="*/ 2147483646 w 374"/>
              <a:gd name="T41" fmla="*/ 2147483646 h 179"/>
              <a:gd name="T42" fmla="*/ 2147483646 w 374"/>
              <a:gd name="T43" fmla="*/ 2147483646 h 179"/>
              <a:gd name="T44" fmla="*/ 2147483646 w 374"/>
              <a:gd name="T45" fmla="*/ 2147483646 h 179"/>
              <a:gd name="T46" fmla="*/ 2147483646 w 374"/>
              <a:gd name="T47" fmla="*/ 2147483646 h 179"/>
              <a:gd name="T48" fmla="*/ 2147483646 w 374"/>
              <a:gd name="T49" fmla="*/ 2147483646 h 179"/>
              <a:gd name="T50" fmla="*/ 2147483646 w 374"/>
              <a:gd name="T51" fmla="*/ 2147483646 h 179"/>
              <a:gd name="T52" fmla="*/ 2147483646 w 374"/>
              <a:gd name="T53" fmla="*/ 2147483646 h 179"/>
              <a:gd name="T54" fmla="*/ 2147483646 w 374"/>
              <a:gd name="T55" fmla="*/ 2147483646 h 179"/>
              <a:gd name="T56" fmla="*/ 0 w 374"/>
              <a:gd name="T57" fmla="*/ 2147483646 h 179"/>
              <a:gd name="T58" fmla="*/ 2147483646 w 374"/>
              <a:gd name="T59" fmla="*/ 0 h 179"/>
              <a:gd name="T60" fmla="*/ 2147483646 w 374"/>
              <a:gd name="T61" fmla="*/ 2147483646 h 179"/>
              <a:gd name="T62" fmla="*/ 2147483646 w 374"/>
              <a:gd name="T63" fmla="*/ 2147483646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179"/>
              <a:gd name="T98" fmla="*/ 374 w 374"/>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179">
                <a:moveTo>
                  <a:pt x="373" y="108"/>
                </a:moveTo>
                <a:lnTo>
                  <a:pt x="363" y="170"/>
                </a:lnTo>
                <a:lnTo>
                  <a:pt x="334" y="178"/>
                </a:lnTo>
                <a:lnTo>
                  <a:pt x="314" y="150"/>
                </a:lnTo>
                <a:lnTo>
                  <a:pt x="273" y="123"/>
                </a:lnTo>
                <a:lnTo>
                  <a:pt x="271" y="99"/>
                </a:lnTo>
                <a:lnTo>
                  <a:pt x="285" y="99"/>
                </a:lnTo>
                <a:lnTo>
                  <a:pt x="285" y="74"/>
                </a:lnTo>
                <a:lnTo>
                  <a:pt x="273" y="49"/>
                </a:lnTo>
                <a:lnTo>
                  <a:pt x="283" y="25"/>
                </a:lnTo>
                <a:lnTo>
                  <a:pt x="264" y="42"/>
                </a:lnTo>
                <a:lnTo>
                  <a:pt x="244" y="55"/>
                </a:lnTo>
                <a:lnTo>
                  <a:pt x="248" y="107"/>
                </a:lnTo>
                <a:lnTo>
                  <a:pt x="268" y="136"/>
                </a:lnTo>
                <a:lnTo>
                  <a:pt x="278" y="165"/>
                </a:lnTo>
                <a:lnTo>
                  <a:pt x="259" y="172"/>
                </a:lnTo>
                <a:lnTo>
                  <a:pt x="227" y="151"/>
                </a:lnTo>
                <a:lnTo>
                  <a:pt x="206" y="148"/>
                </a:lnTo>
                <a:lnTo>
                  <a:pt x="210" y="123"/>
                </a:lnTo>
                <a:lnTo>
                  <a:pt x="222" y="108"/>
                </a:lnTo>
                <a:lnTo>
                  <a:pt x="167" y="80"/>
                </a:lnTo>
                <a:lnTo>
                  <a:pt x="151" y="81"/>
                </a:lnTo>
                <a:lnTo>
                  <a:pt x="139" y="60"/>
                </a:lnTo>
                <a:lnTo>
                  <a:pt x="107" y="50"/>
                </a:lnTo>
                <a:lnTo>
                  <a:pt x="93" y="72"/>
                </a:lnTo>
                <a:lnTo>
                  <a:pt x="55" y="70"/>
                </a:lnTo>
                <a:lnTo>
                  <a:pt x="37" y="99"/>
                </a:lnTo>
                <a:lnTo>
                  <a:pt x="7" y="103"/>
                </a:lnTo>
                <a:lnTo>
                  <a:pt x="0" y="61"/>
                </a:lnTo>
                <a:lnTo>
                  <a:pt x="280" y="0"/>
                </a:lnTo>
                <a:lnTo>
                  <a:pt x="327" y="119"/>
                </a:lnTo>
                <a:lnTo>
                  <a:pt x="373" y="108"/>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31" name="Freeform 21" descr="Stationery"/>
          <p:cNvSpPr>
            <a:spLocks/>
          </p:cNvSpPr>
          <p:nvPr/>
        </p:nvSpPr>
        <p:spPr bwMode="invGray">
          <a:xfrm>
            <a:off x="6008688" y="2919413"/>
            <a:ext cx="942975" cy="492125"/>
          </a:xfrm>
          <a:custGeom>
            <a:avLst/>
            <a:gdLst>
              <a:gd name="T0" fmla="*/ 2147483646 w 603"/>
              <a:gd name="T1" fmla="*/ 2147483646 h 306"/>
              <a:gd name="T2" fmla="*/ 2147483646 w 603"/>
              <a:gd name="T3" fmla="*/ 2147483646 h 306"/>
              <a:gd name="T4" fmla="*/ 2147483646 w 603"/>
              <a:gd name="T5" fmla="*/ 2147483646 h 306"/>
              <a:gd name="T6" fmla="*/ 0 w 603"/>
              <a:gd name="T7" fmla="*/ 2147483646 h 306"/>
              <a:gd name="T8" fmla="*/ 2147483646 w 603"/>
              <a:gd name="T9" fmla="*/ 2147483646 h 306"/>
              <a:gd name="T10" fmla="*/ 2147483646 w 603"/>
              <a:gd name="T11" fmla="*/ 2147483646 h 306"/>
              <a:gd name="T12" fmla="*/ 2147483646 w 603"/>
              <a:gd name="T13" fmla="*/ 2147483646 h 306"/>
              <a:gd name="T14" fmla="*/ 2147483646 w 603"/>
              <a:gd name="T15" fmla="*/ 2147483646 h 306"/>
              <a:gd name="T16" fmla="*/ 2147483646 w 603"/>
              <a:gd name="T17" fmla="*/ 2147483646 h 306"/>
              <a:gd name="T18" fmla="*/ 2147483646 w 603"/>
              <a:gd name="T19" fmla="*/ 2147483646 h 306"/>
              <a:gd name="T20" fmla="*/ 2147483646 w 603"/>
              <a:gd name="T21" fmla="*/ 2147483646 h 306"/>
              <a:gd name="T22" fmla="*/ 2147483646 w 603"/>
              <a:gd name="T23" fmla="*/ 2147483646 h 306"/>
              <a:gd name="T24" fmla="*/ 2147483646 w 603"/>
              <a:gd name="T25" fmla="*/ 2147483646 h 306"/>
              <a:gd name="T26" fmla="*/ 2147483646 w 603"/>
              <a:gd name="T27" fmla="*/ 2147483646 h 306"/>
              <a:gd name="T28" fmla="*/ 2147483646 w 603"/>
              <a:gd name="T29" fmla="*/ 2147483646 h 306"/>
              <a:gd name="T30" fmla="*/ 2147483646 w 603"/>
              <a:gd name="T31" fmla="*/ 2147483646 h 306"/>
              <a:gd name="T32" fmla="*/ 2147483646 w 603"/>
              <a:gd name="T33" fmla="*/ 2147483646 h 306"/>
              <a:gd name="T34" fmla="*/ 2147483646 w 603"/>
              <a:gd name="T35" fmla="*/ 2147483646 h 306"/>
              <a:gd name="T36" fmla="*/ 2147483646 w 603"/>
              <a:gd name="T37" fmla="*/ 2147483646 h 306"/>
              <a:gd name="T38" fmla="*/ 2147483646 w 603"/>
              <a:gd name="T39" fmla="*/ 2147483646 h 306"/>
              <a:gd name="T40" fmla="*/ 2147483646 w 603"/>
              <a:gd name="T41" fmla="*/ 2147483646 h 306"/>
              <a:gd name="T42" fmla="*/ 2147483646 w 603"/>
              <a:gd name="T43" fmla="*/ 0 h 306"/>
              <a:gd name="T44" fmla="*/ 2147483646 w 603"/>
              <a:gd name="T45" fmla="*/ 0 h 306"/>
              <a:gd name="T46" fmla="*/ 2147483646 w 603"/>
              <a:gd name="T47" fmla="*/ 2147483646 h 306"/>
              <a:gd name="T48" fmla="*/ 2147483646 w 603"/>
              <a:gd name="T49" fmla="*/ 2147483646 h 306"/>
              <a:gd name="T50" fmla="*/ 2147483646 w 603"/>
              <a:gd name="T51" fmla="*/ 2147483646 h 306"/>
              <a:gd name="T52" fmla="*/ 2147483646 w 603"/>
              <a:gd name="T53" fmla="*/ 2147483646 h 306"/>
              <a:gd name="T54" fmla="*/ 2147483646 w 603"/>
              <a:gd name="T55" fmla="*/ 2147483646 h 306"/>
              <a:gd name="T56" fmla="*/ 2147483646 w 603"/>
              <a:gd name="T57" fmla="*/ 2147483646 h 306"/>
              <a:gd name="T58" fmla="*/ 2147483646 w 603"/>
              <a:gd name="T59" fmla="*/ 2147483646 h 306"/>
              <a:gd name="T60" fmla="*/ 2147483646 w 603"/>
              <a:gd name="T61" fmla="*/ 2147483646 h 306"/>
              <a:gd name="T62" fmla="*/ 2147483646 w 603"/>
              <a:gd name="T63" fmla="*/ 2147483646 h 306"/>
              <a:gd name="T64" fmla="*/ 2147483646 w 603"/>
              <a:gd name="T65" fmla="*/ 2147483646 h 306"/>
              <a:gd name="T66" fmla="*/ 2147483646 w 603"/>
              <a:gd name="T67" fmla="*/ 2147483646 h 306"/>
              <a:gd name="T68" fmla="*/ 2147483646 w 603"/>
              <a:gd name="T69" fmla="*/ 2147483646 h 306"/>
              <a:gd name="T70" fmla="*/ 2147483646 w 603"/>
              <a:gd name="T71" fmla="*/ 2147483646 h 3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3"/>
              <a:gd name="T109" fmla="*/ 0 h 306"/>
              <a:gd name="T110" fmla="*/ 603 w 603"/>
              <a:gd name="T111" fmla="*/ 306 h 3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3" h="306">
                <a:moveTo>
                  <a:pt x="20" y="305"/>
                </a:moveTo>
                <a:lnTo>
                  <a:pt x="27" y="288"/>
                </a:lnTo>
                <a:lnTo>
                  <a:pt x="10" y="278"/>
                </a:lnTo>
                <a:lnTo>
                  <a:pt x="0" y="265"/>
                </a:lnTo>
                <a:lnTo>
                  <a:pt x="14" y="250"/>
                </a:lnTo>
                <a:lnTo>
                  <a:pt x="72" y="253"/>
                </a:lnTo>
                <a:lnTo>
                  <a:pt x="67" y="228"/>
                </a:lnTo>
                <a:lnTo>
                  <a:pt x="86" y="221"/>
                </a:lnTo>
                <a:lnTo>
                  <a:pt x="75" y="205"/>
                </a:lnTo>
                <a:lnTo>
                  <a:pt x="99" y="167"/>
                </a:lnTo>
                <a:lnTo>
                  <a:pt x="128" y="150"/>
                </a:lnTo>
                <a:lnTo>
                  <a:pt x="229" y="136"/>
                </a:lnTo>
                <a:lnTo>
                  <a:pt x="236" y="110"/>
                </a:lnTo>
                <a:lnTo>
                  <a:pt x="267" y="125"/>
                </a:lnTo>
                <a:lnTo>
                  <a:pt x="286" y="84"/>
                </a:lnTo>
                <a:lnTo>
                  <a:pt x="312" y="46"/>
                </a:lnTo>
                <a:lnTo>
                  <a:pt x="348" y="17"/>
                </a:lnTo>
                <a:lnTo>
                  <a:pt x="409" y="3"/>
                </a:lnTo>
                <a:lnTo>
                  <a:pt x="441" y="19"/>
                </a:lnTo>
                <a:lnTo>
                  <a:pt x="467" y="5"/>
                </a:lnTo>
                <a:lnTo>
                  <a:pt x="489" y="16"/>
                </a:lnTo>
                <a:lnTo>
                  <a:pt x="498" y="0"/>
                </a:lnTo>
                <a:lnTo>
                  <a:pt x="513" y="0"/>
                </a:lnTo>
                <a:lnTo>
                  <a:pt x="546" y="26"/>
                </a:lnTo>
                <a:lnTo>
                  <a:pt x="558" y="80"/>
                </a:lnTo>
                <a:lnTo>
                  <a:pt x="579" y="94"/>
                </a:lnTo>
                <a:lnTo>
                  <a:pt x="588" y="121"/>
                </a:lnTo>
                <a:lnTo>
                  <a:pt x="602" y="121"/>
                </a:lnTo>
                <a:lnTo>
                  <a:pt x="581" y="153"/>
                </a:lnTo>
                <a:lnTo>
                  <a:pt x="556" y="169"/>
                </a:lnTo>
                <a:lnTo>
                  <a:pt x="550" y="198"/>
                </a:lnTo>
                <a:lnTo>
                  <a:pt x="501" y="231"/>
                </a:lnTo>
                <a:lnTo>
                  <a:pt x="144" y="282"/>
                </a:lnTo>
                <a:lnTo>
                  <a:pt x="107" y="276"/>
                </a:lnTo>
                <a:lnTo>
                  <a:pt x="118" y="294"/>
                </a:lnTo>
                <a:lnTo>
                  <a:pt x="20" y="305"/>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32" name="Freeform 22" descr="Stationery"/>
          <p:cNvSpPr>
            <a:spLocks/>
          </p:cNvSpPr>
          <p:nvPr/>
        </p:nvSpPr>
        <p:spPr bwMode="invGray">
          <a:xfrm>
            <a:off x="7643813" y="2530475"/>
            <a:ext cx="152400" cy="231775"/>
          </a:xfrm>
          <a:custGeom>
            <a:avLst/>
            <a:gdLst>
              <a:gd name="T0" fmla="*/ 0 w 98"/>
              <a:gd name="T1" fmla="*/ 2147483646 h 144"/>
              <a:gd name="T2" fmla="*/ 2147483646 w 98"/>
              <a:gd name="T3" fmla="*/ 2147483646 h 144"/>
              <a:gd name="T4" fmla="*/ 2147483646 w 98"/>
              <a:gd name="T5" fmla="*/ 2147483646 h 144"/>
              <a:gd name="T6" fmla="*/ 2147483646 w 98"/>
              <a:gd name="T7" fmla="*/ 2147483646 h 144"/>
              <a:gd name="T8" fmla="*/ 2147483646 w 98"/>
              <a:gd name="T9" fmla="*/ 2147483646 h 144"/>
              <a:gd name="T10" fmla="*/ 2147483646 w 98"/>
              <a:gd name="T11" fmla="*/ 2147483646 h 144"/>
              <a:gd name="T12" fmla="*/ 2147483646 w 98"/>
              <a:gd name="T13" fmla="*/ 2147483646 h 144"/>
              <a:gd name="T14" fmla="*/ 2147483646 w 98"/>
              <a:gd name="T15" fmla="*/ 2147483646 h 144"/>
              <a:gd name="T16" fmla="*/ 2147483646 w 98"/>
              <a:gd name="T17" fmla="*/ 0 h 144"/>
              <a:gd name="T18" fmla="*/ 0 w 98"/>
              <a:gd name="T19" fmla="*/ 2147483646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44"/>
              <a:gd name="T32" fmla="*/ 98 w 98"/>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44">
                <a:moveTo>
                  <a:pt x="0" y="23"/>
                </a:moveTo>
                <a:lnTo>
                  <a:pt x="47" y="143"/>
                </a:lnTo>
                <a:lnTo>
                  <a:pt x="93" y="132"/>
                </a:lnTo>
                <a:lnTo>
                  <a:pt x="97" y="115"/>
                </a:lnTo>
                <a:lnTo>
                  <a:pt x="80" y="99"/>
                </a:lnTo>
                <a:lnTo>
                  <a:pt x="60" y="86"/>
                </a:lnTo>
                <a:lnTo>
                  <a:pt x="31" y="28"/>
                </a:lnTo>
                <a:lnTo>
                  <a:pt x="37" y="7"/>
                </a:lnTo>
                <a:lnTo>
                  <a:pt x="12" y="0"/>
                </a:lnTo>
                <a:lnTo>
                  <a:pt x="0" y="23"/>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33" name="Freeform 23" descr="Stationery"/>
          <p:cNvSpPr>
            <a:spLocks/>
          </p:cNvSpPr>
          <p:nvPr/>
        </p:nvSpPr>
        <p:spPr bwMode="invGray">
          <a:xfrm>
            <a:off x="6862763" y="2574925"/>
            <a:ext cx="579437" cy="582613"/>
          </a:xfrm>
          <a:custGeom>
            <a:avLst/>
            <a:gdLst>
              <a:gd name="T0" fmla="*/ 2147483646 w 371"/>
              <a:gd name="T1" fmla="*/ 0 h 363"/>
              <a:gd name="T2" fmla="*/ 2147483646 w 371"/>
              <a:gd name="T3" fmla="*/ 2147483646 h 363"/>
              <a:gd name="T4" fmla="*/ 2147483646 w 371"/>
              <a:gd name="T5" fmla="*/ 2147483646 h 363"/>
              <a:gd name="T6" fmla="*/ 2147483646 w 371"/>
              <a:gd name="T7" fmla="*/ 2147483646 h 363"/>
              <a:gd name="T8" fmla="*/ 2147483646 w 371"/>
              <a:gd name="T9" fmla="*/ 2147483646 h 363"/>
              <a:gd name="T10" fmla="*/ 2147483646 w 371"/>
              <a:gd name="T11" fmla="*/ 2147483646 h 363"/>
              <a:gd name="T12" fmla="*/ 2147483646 w 371"/>
              <a:gd name="T13" fmla="*/ 2147483646 h 363"/>
              <a:gd name="T14" fmla="*/ 2147483646 w 371"/>
              <a:gd name="T15" fmla="*/ 2147483646 h 363"/>
              <a:gd name="T16" fmla="*/ 2147483646 w 371"/>
              <a:gd name="T17" fmla="*/ 2147483646 h 363"/>
              <a:gd name="T18" fmla="*/ 2147483646 w 371"/>
              <a:gd name="T19" fmla="*/ 2147483646 h 363"/>
              <a:gd name="T20" fmla="*/ 2147483646 w 371"/>
              <a:gd name="T21" fmla="*/ 2147483646 h 363"/>
              <a:gd name="T22" fmla="*/ 2147483646 w 371"/>
              <a:gd name="T23" fmla="*/ 2147483646 h 363"/>
              <a:gd name="T24" fmla="*/ 2147483646 w 371"/>
              <a:gd name="T25" fmla="*/ 2147483646 h 363"/>
              <a:gd name="T26" fmla="*/ 2147483646 w 371"/>
              <a:gd name="T27" fmla="*/ 2147483646 h 363"/>
              <a:gd name="T28" fmla="*/ 2147483646 w 371"/>
              <a:gd name="T29" fmla="*/ 2147483646 h 363"/>
              <a:gd name="T30" fmla="*/ 2147483646 w 371"/>
              <a:gd name="T31" fmla="*/ 2147483646 h 363"/>
              <a:gd name="T32" fmla="*/ 2147483646 w 371"/>
              <a:gd name="T33" fmla="*/ 2147483646 h 363"/>
              <a:gd name="T34" fmla="*/ 2147483646 w 371"/>
              <a:gd name="T35" fmla="*/ 2147483646 h 363"/>
              <a:gd name="T36" fmla="*/ 2147483646 w 371"/>
              <a:gd name="T37" fmla="*/ 2147483646 h 363"/>
              <a:gd name="T38" fmla="*/ 2147483646 w 371"/>
              <a:gd name="T39" fmla="*/ 2147483646 h 363"/>
              <a:gd name="T40" fmla="*/ 2147483646 w 371"/>
              <a:gd name="T41" fmla="*/ 2147483646 h 363"/>
              <a:gd name="T42" fmla="*/ 2147483646 w 371"/>
              <a:gd name="T43" fmla="*/ 2147483646 h 363"/>
              <a:gd name="T44" fmla="*/ 2147483646 w 371"/>
              <a:gd name="T45" fmla="*/ 2147483646 h 363"/>
              <a:gd name="T46" fmla="*/ 2147483646 w 371"/>
              <a:gd name="T47" fmla="*/ 2147483646 h 363"/>
              <a:gd name="T48" fmla="*/ 2147483646 w 371"/>
              <a:gd name="T49" fmla="*/ 2147483646 h 363"/>
              <a:gd name="T50" fmla="*/ 2147483646 w 371"/>
              <a:gd name="T51" fmla="*/ 2147483646 h 363"/>
              <a:gd name="T52" fmla="*/ 2147483646 w 371"/>
              <a:gd name="T53" fmla="*/ 2147483646 h 363"/>
              <a:gd name="T54" fmla="*/ 2147483646 w 371"/>
              <a:gd name="T55" fmla="*/ 2147483646 h 363"/>
              <a:gd name="T56" fmla="*/ 2147483646 w 371"/>
              <a:gd name="T57" fmla="*/ 2147483646 h 363"/>
              <a:gd name="T58" fmla="*/ 0 w 371"/>
              <a:gd name="T59" fmla="*/ 2147483646 h 363"/>
              <a:gd name="T60" fmla="*/ 2147483646 w 371"/>
              <a:gd name="T61" fmla="*/ 2147483646 h 363"/>
              <a:gd name="T62" fmla="*/ 2147483646 w 371"/>
              <a:gd name="T63" fmla="*/ 2147483646 h 363"/>
              <a:gd name="T64" fmla="*/ 2147483646 w 371"/>
              <a:gd name="T65" fmla="*/ 2147483646 h 363"/>
              <a:gd name="T66" fmla="*/ 2147483646 w 371"/>
              <a:gd name="T67" fmla="*/ 2147483646 h 363"/>
              <a:gd name="T68" fmla="*/ 2147483646 w 371"/>
              <a:gd name="T69" fmla="*/ 2147483646 h 363"/>
              <a:gd name="T70" fmla="*/ 2147483646 w 371"/>
              <a:gd name="T71" fmla="*/ 2147483646 h 363"/>
              <a:gd name="T72" fmla="*/ 2147483646 w 371"/>
              <a:gd name="T73" fmla="*/ 2147483646 h 363"/>
              <a:gd name="T74" fmla="*/ 2147483646 w 371"/>
              <a:gd name="T75" fmla="*/ 2147483646 h 363"/>
              <a:gd name="T76" fmla="*/ 2147483646 w 371"/>
              <a:gd name="T77" fmla="*/ 2147483646 h 363"/>
              <a:gd name="T78" fmla="*/ 2147483646 w 371"/>
              <a:gd name="T79" fmla="*/ 2147483646 h 363"/>
              <a:gd name="T80" fmla="*/ 2147483646 w 371"/>
              <a:gd name="T81" fmla="*/ 2147483646 h 363"/>
              <a:gd name="T82" fmla="*/ 2147483646 w 371"/>
              <a:gd name="T83" fmla="*/ 2147483646 h 363"/>
              <a:gd name="T84" fmla="*/ 2147483646 w 371"/>
              <a:gd name="T85" fmla="*/ 0 h 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1"/>
              <a:gd name="T130" fmla="*/ 0 h 363"/>
              <a:gd name="T131" fmla="*/ 371 w 371"/>
              <a:gd name="T132" fmla="*/ 363 h 3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1" h="363">
                <a:moveTo>
                  <a:pt x="113" y="0"/>
                </a:moveTo>
                <a:lnTo>
                  <a:pt x="130" y="73"/>
                </a:lnTo>
                <a:lnTo>
                  <a:pt x="218" y="55"/>
                </a:lnTo>
                <a:lnTo>
                  <a:pt x="226" y="97"/>
                </a:lnTo>
                <a:lnTo>
                  <a:pt x="255" y="93"/>
                </a:lnTo>
                <a:lnTo>
                  <a:pt x="273" y="64"/>
                </a:lnTo>
                <a:lnTo>
                  <a:pt x="312" y="66"/>
                </a:lnTo>
                <a:lnTo>
                  <a:pt x="326" y="44"/>
                </a:lnTo>
                <a:lnTo>
                  <a:pt x="358" y="54"/>
                </a:lnTo>
                <a:lnTo>
                  <a:pt x="370" y="76"/>
                </a:lnTo>
                <a:lnTo>
                  <a:pt x="329" y="66"/>
                </a:lnTo>
                <a:lnTo>
                  <a:pt x="310" y="121"/>
                </a:lnTo>
                <a:lnTo>
                  <a:pt x="286" y="140"/>
                </a:lnTo>
                <a:lnTo>
                  <a:pt x="279" y="174"/>
                </a:lnTo>
                <a:lnTo>
                  <a:pt x="252" y="191"/>
                </a:lnTo>
                <a:lnTo>
                  <a:pt x="239" y="184"/>
                </a:lnTo>
                <a:lnTo>
                  <a:pt x="216" y="198"/>
                </a:lnTo>
                <a:lnTo>
                  <a:pt x="221" y="212"/>
                </a:lnTo>
                <a:lnTo>
                  <a:pt x="205" y="264"/>
                </a:lnTo>
                <a:lnTo>
                  <a:pt x="208" y="289"/>
                </a:lnTo>
                <a:lnTo>
                  <a:pt x="147" y="331"/>
                </a:lnTo>
                <a:lnTo>
                  <a:pt x="135" y="326"/>
                </a:lnTo>
                <a:lnTo>
                  <a:pt x="121" y="356"/>
                </a:lnTo>
                <a:lnTo>
                  <a:pt x="84" y="362"/>
                </a:lnTo>
                <a:lnTo>
                  <a:pt x="66" y="335"/>
                </a:lnTo>
                <a:lnTo>
                  <a:pt x="56" y="335"/>
                </a:lnTo>
                <a:lnTo>
                  <a:pt x="42" y="335"/>
                </a:lnTo>
                <a:lnTo>
                  <a:pt x="33" y="308"/>
                </a:lnTo>
                <a:lnTo>
                  <a:pt x="12" y="294"/>
                </a:lnTo>
                <a:lnTo>
                  <a:pt x="0" y="240"/>
                </a:lnTo>
                <a:lnTo>
                  <a:pt x="19" y="231"/>
                </a:lnTo>
                <a:lnTo>
                  <a:pt x="29" y="214"/>
                </a:lnTo>
                <a:lnTo>
                  <a:pt x="26" y="197"/>
                </a:lnTo>
                <a:lnTo>
                  <a:pt x="41" y="171"/>
                </a:lnTo>
                <a:lnTo>
                  <a:pt x="55" y="166"/>
                </a:lnTo>
                <a:lnTo>
                  <a:pt x="57" y="146"/>
                </a:lnTo>
                <a:lnTo>
                  <a:pt x="66" y="128"/>
                </a:lnTo>
                <a:lnTo>
                  <a:pt x="73" y="111"/>
                </a:lnTo>
                <a:lnTo>
                  <a:pt x="78" y="121"/>
                </a:lnTo>
                <a:lnTo>
                  <a:pt x="93" y="100"/>
                </a:lnTo>
                <a:lnTo>
                  <a:pt x="104" y="68"/>
                </a:lnTo>
                <a:lnTo>
                  <a:pt x="103" y="24"/>
                </a:lnTo>
                <a:lnTo>
                  <a:pt x="113" y="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34" name="Freeform 24" descr="Stationery"/>
          <p:cNvSpPr>
            <a:spLocks/>
          </p:cNvSpPr>
          <p:nvPr/>
        </p:nvSpPr>
        <p:spPr bwMode="invGray">
          <a:xfrm>
            <a:off x="2552700" y="3321050"/>
            <a:ext cx="906463" cy="998538"/>
          </a:xfrm>
          <a:custGeom>
            <a:avLst/>
            <a:gdLst>
              <a:gd name="T0" fmla="*/ 2147483646 w 580"/>
              <a:gd name="T1" fmla="*/ 2147483646 h 623"/>
              <a:gd name="T2" fmla="*/ 2147483646 w 580"/>
              <a:gd name="T3" fmla="*/ 2147483646 h 623"/>
              <a:gd name="T4" fmla="*/ 2147483646 w 580"/>
              <a:gd name="T5" fmla="*/ 2147483646 h 623"/>
              <a:gd name="T6" fmla="*/ 0 w 580"/>
              <a:gd name="T7" fmla="*/ 2147483646 h 623"/>
              <a:gd name="T8" fmla="*/ 2147483646 w 580"/>
              <a:gd name="T9" fmla="*/ 2147483646 h 623"/>
              <a:gd name="T10" fmla="*/ 2147483646 w 580"/>
              <a:gd name="T11" fmla="*/ 2147483646 h 623"/>
              <a:gd name="T12" fmla="*/ 2147483646 w 580"/>
              <a:gd name="T13" fmla="*/ 2147483646 h 623"/>
              <a:gd name="T14" fmla="*/ 2147483646 w 580"/>
              <a:gd name="T15" fmla="*/ 2147483646 h 623"/>
              <a:gd name="T16" fmla="*/ 2147483646 w 580"/>
              <a:gd name="T17" fmla="*/ 2147483646 h 623"/>
              <a:gd name="T18" fmla="*/ 2147483646 w 580"/>
              <a:gd name="T19" fmla="*/ 2147483646 h 623"/>
              <a:gd name="T20" fmla="*/ 2147483646 w 580"/>
              <a:gd name="T21" fmla="*/ 2147483646 h 623"/>
              <a:gd name="T22" fmla="*/ 2147483646 w 580"/>
              <a:gd name="T23" fmla="*/ 2147483646 h 623"/>
              <a:gd name="T24" fmla="*/ 2147483646 w 580"/>
              <a:gd name="T25" fmla="*/ 2147483646 h 623"/>
              <a:gd name="T26" fmla="*/ 2147483646 w 580"/>
              <a:gd name="T27" fmla="*/ 2147483646 h 623"/>
              <a:gd name="T28" fmla="*/ 2147483646 w 580"/>
              <a:gd name="T29" fmla="*/ 2147483646 h 623"/>
              <a:gd name="T30" fmla="*/ 2147483646 w 580"/>
              <a:gd name="T31" fmla="*/ 2147483646 h 623"/>
              <a:gd name="T32" fmla="*/ 2147483646 w 580"/>
              <a:gd name="T33" fmla="*/ 2147483646 h 623"/>
              <a:gd name="T34" fmla="*/ 2147483646 w 580"/>
              <a:gd name="T35" fmla="*/ 0 h 623"/>
              <a:gd name="T36" fmla="*/ 2147483646 w 580"/>
              <a:gd name="T37" fmla="*/ 2147483646 h 6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0"/>
              <a:gd name="T58" fmla="*/ 0 h 623"/>
              <a:gd name="T59" fmla="*/ 580 w 580"/>
              <a:gd name="T60" fmla="*/ 623 h 6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0" h="623">
                <a:moveTo>
                  <a:pt x="579" y="43"/>
                </a:moveTo>
                <a:lnTo>
                  <a:pt x="524" y="622"/>
                </a:lnTo>
                <a:lnTo>
                  <a:pt x="311" y="604"/>
                </a:lnTo>
                <a:lnTo>
                  <a:pt x="0" y="451"/>
                </a:lnTo>
                <a:lnTo>
                  <a:pt x="4" y="420"/>
                </a:lnTo>
                <a:lnTo>
                  <a:pt x="28" y="391"/>
                </a:lnTo>
                <a:lnTo>
                  <a:pt x="4" y="374"/>
                </a:lnTo>
                <a:lnTo>
                  <a:pt x="25" y="334"/>
                </a:lnTo>
                <a:lnTo>
                  <a:pt x="41" y="289"/>
                </a:lnTo>
                <a:lnTo>
                  <a:pt x="64" y="270"/>
                </a:lnTo>
                <a:lnTo>
                  <a:pt x="50" y="233"/>
                </a:lnTo>
                <a:lnTo>
                  <a:pt x="54" y="185"/>
                </a:lnTo>
                <a:lnTo>
                  <a:pt x="54" y="86"/>
                </a:lnTo>
                <a:lnTo>
                  <a:pt x="68" y="69"/>
                </a:lnTo>
                <a:lnTo>
                  <a:pt x="85" y="69"/>
                </a:lnTo>
                <a:lnTo>
                  <a:pt x="98" y="86"/>
                </a:lnTo>
                <a:lnTo>
                  <a:pt x="122" y="75"/>
                </a:lnTo>
                <a:lnTo>
                  <a:pt x="135" y="0"/>
                </a:lnTo>
                <a:lnTo>
                  <a:pt x="579" y="43"/>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35" name="Freeform 25" descr="Stationery"/>
          <p:cNvSpPr>
            <a:spLocks/>
          </p:cNvSpPr>
          <p:nvPr/>
        </p:nvSpPr>
        <p:spPr bwMode="invGray">
          <a:xfrm>
            <a:off x="3330575" y="3389313"/>
            <a:ext cx="884238" cy="930275"/>
          </a:xfrm>
          <a:custGeom>
            <a:avLst/>
            <a:gdLst>
              <a:gd name="T0" fmla="*/ 0 w 566"/>
              <a:gd name="T1" fmla="*/ 2147483646 h 580"/>
              <a:gd name="T2" fmla="*/ 2147483646 w 566"/>
              <a:gd name="T3" fmla="*/ 2147483646 h 580"/>
              <a:gd name="T4" fmla="*/ 2147483646 w 566"/>
              <a:gd name="T5" fmla="*/ 2147483646 h 580"/>
              <a:gd name="T6" fmla="*/ 2147483646 w 566"/>
              <a:gd name="T7" fmla="*/ 2147483646 h 580"/>
              <a:gd name="T8" fmla="*/ 2147483646 w 566"/>
              <a:gd name="T9" fmla="*/ 2147483646 h 580"/>
              <a:gd name="T10" fmla="*/ 2147483646 w 566"/>
              <a:gd name="T11" fmla="*/ 2147483646 h 580"/>
              <a:gd name="T12" fmla="*/ 2147483646 w 566"/>
              <a:gd name="T13" fmla="*/ 2147483646 h 580"/>
              <a:gd name="T14" fmla="*/ 2147483646 w 566"/>
              <a:gd name="T15" fmla="*/ 2147483646 h 580"/>
              <a:gd name="T16" fmla="*/ 2147483646 w 566"/>
              <a:gd name="T17" fmla="*/ 0 h 580"/>
              <a:gd name="T18" fmla="*/ 0 w 566"/>
              <a:gd name="T19" fmla="*/ 2147483646 h 5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6"/>
              <a:gd name="T31" fmla="*/ 0 h 580"/>
              <a:gd name="T32" fmla="*/ 566 w 566"/>
              <a:gd name="T33" fmla="*/ 580 h 5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6" h="580">
                <a:moveTo>
                  <a:pt x="0" y="577"/>
                </a:moveTo>
                <a:lnTo>
                  <a:pt x="72" y="579"/>
                </a:lnTo>
                <a:lnTo>
                  <a:pt x="82" y="536"/>
                </a:lnTo>
                <a:lnTo>
                  <a:pt x="243" y="544"/>
                </a:lnTo>
                <a:lnTo>
                  <a:pt x="243" y="522"/>
                </a:lnTo>
                <a:lnTo>
                  <a:pt x="554" y="522"/>
                </a:lnTo>
                <a:lnTo>
                  <a:pt x="565" y="68"/>
                </a:lnTo>
                <a:lnTo>
                  <a:pt x="565" y="27"/>
                </a:lnTo>
                <a:lnTo>
                  <a:pt x="52" y="0"/>
                </a:lnTo>
                <a:lnTo>
                  <a:pt x="0" y="577"/>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36" name="Freeform 26" descr="Stationery"/>
          <p:cNvSpPr>
            <a:spLocks/>
          </p:cNvSpPr>
          <p:nvPr/>
        </p:nvSpPr>
        <p:spPr bwMode="invGray">
          <a:xfrm>
            <a:off x="3708400" y="3497263"/>
            <a:ext cx="1836738" cy="1690687"/>
          </a:xfrm>
          <a:custGeom>
            <a:avLst/>
            <a:gdLst>
              <a:gd name="T0" fmla="*/ 2147483646 w 1174"/>
              <a:gd name="T1" fmla="*/ 2147483646 h 1054"/>
              <a:gd name="T2" fmla="*/ 2147483646 w 1174"/>
              <a:gd name="T3" fmla="*/ 2147483646 h 1054"/>
              <a:gd name="T4" fmla="*/ 2147483646 w 1174"/>
              <a:gd name="T5" fmla="*/ 2147483646 h 1054"/>
              <a:gd name="T6" fmla="*/ 2147483646 w 1174"/>
              <a:gd name="T7" fmla="*/ 2147483646 h 1054"/>
              <a:gd name="T8" fmla="*/ 2147483646 w 1174"/>
              <a:gd name="T9" fmla="*/ 2147483646 h 1054"/>
              <a:gd name="T10" fmla="*/ 2147483646 w 1174"/>
              <a:gd name="T11" fmla="*/ 2147483646 h 1054"/>
              <a:gd name="T12" fmla="*/ 2147483646 w 1174"/>
              <a:gd name="T13" fmla="*/ 2147483646 h 1054"/>
              <a:gd name="T14" fmla="*/ 2147483646 w 1174"/>
              <a:gd name="T15" fmla="*/ 2147483646 h 1054"/>
              <a:gd name="T16" fmla="*/ 2147483646 w 1174"/>
              <a:gd name="T17" fmla="*/ 2147483646 h 1054"/>
              <a:gd name="T18" fmla="*/ 2147483646 w 1174"/>
              <a:gd name="T19" fmla="*/ 2147483646 h 1054"/>
              <a:gd name="T20" fmla="*/ 2147483646 w 1174"/>
              <a:gd name="T21" fmla="*/ 2147483646 h 1054"/>
              <a:gd name="T22" fmla="*/ 2147483646 w 1174"/>
              <a:gd name="T23" fmla="*/ 2147483646 h 1054"/>
              <a:gd name="T24" fmla="*/ 2147483646 w 1174"/>
              <a:gd name="T25" fmla="*/ 2147483646 h 1054"/>
              <a:gd name="T26" fmla="*/ 2147483646 w 1174"/>
              <a:gd name="T27" fmla="*/ 2147483646 h 1054"/>
              <a:gd name="T28" fmla="*/ 2147483646 w 1174"/>
              <a:gd name="T29" fmla="*/ 2147483646 h 1054"/>
              <a:gd name="T30" fmla="*/ 2147483646 w 1174"/>
              <a:gd name="T31" fmla="*/ 2147483646 h 1054"/>
              <a:gd name="T32" fmla="*/ 2147483646 w 1174"/>
              <a:gd name="T33" fmla="*/ 2147483646 h 1054"/>
              <a:gd name="T34" fmla="*/ 2147483646 w 1174"/>
              <a:gd name="T35" fmla="*/ 2147483646 h 1054"/>
              <a:gd name="T36" fmla="*/ 2147483646 w 1174"/>
              <a:gd name="T37" fmla="*/ 2147483646 h 1054"/>
              <a:gd name="T38" fmla="*/ 2147483646 w 1174"/>
              <a:gd name="T39" fmla="*/ 2147483646 h 1054"/>
              <a:gd name="T40" fmla="*/ 2147483646 w 1174"/>
              <a:gd name="T41" fmla="*/ 2147483646 h 1054"/>
              <a:gd name="T42" fmla="*/ 2147483646 w 1174"/>
              <a:gd name="T43" fmla="*/ 2147483646 h 1054"/>
              <a:gd name="T44" fmla="*/ 2147483646 w 1174"/>
              <a:gd name="T45" fmla="*/ 2147483646 h 1054"/>
              <a:gd name="T46" fmla="*/ 2147483646 w 1174"/>
              <a:gd name="T47" fmla="*/ 2147483646 h 1054"/>
              <a:gd name="T48" fmla="*/ 0 w 1174"/>
              <a:gd name="T49" fmla="*/ 2147483646 h 1054"/>
              <a:gd name="T50" fmla="*/ 2147483646 w 1174"/>
              <a:gd name="T51" fmla="*/ 2147483646 h 1054"/>
              <a:gd name="T52" fmla="*/ 2147483646 w 1174"/>
              <a:gd name="T53" fmla="*/ 2147483646 h 1054"/>
              <a:gd name="T54" fmla="*/ 2147483646 w 1174"/>
              <a:gd name="T55" fmla="*/ 2147483646 h 1054"/>
              <a:gd name="T56" fmla="*/ 2147483646 w 1174"/>
              <a:gd name="T57" fmla="*/ 2147483646 h 1054"/>
              <a:gd name="T58" fmla="*/ 2147483646 w 1174"/>
              <a:gd name="T59" fmla="*/ 2147483646 h 1054"/>
              <a:gd name="T60" fmla="*/ 2147483646 w 1174"/>
              <a:gd name="T61" fmla="*/ 2147483646 h 1054"/>
              <a:gd name="T62" fmla="*/ 2147483646 w 1174"/>
              <a:gd name="T63" fmla="*/ 2147483646 h 1054"/>
              <a:gd name="T64" fmla="*/ 2147483646 w 1174"/>
              <a:gd name="T65" fmla="*/ 2147483646 h 1054"/>
              <a:gd name="T66" fmla="*/ 2147483646 w 1174"/>
              <a:gd name="T67" fmla="*/ 2147483646 h 10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4"/>
              <a:gd name="T103" fmla="*/ 0 h 1054"/>
              <a:gd name="T104" fmla="*/ 1174 w 1174"/>
              <a:gd name="T105" fmla="*/ 1054 h 10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4" h="1054">
                <a:moveTo>
                  <a:pt x="1060" y="266"/>
                </a:moveTo>
                <a:lnTo>
                  <a:pt x="1105" y="287"/>
                </a:lnTo>
                <a:lnTo>
                  <a:pt x="1106" y="349"/>
                </a:lnTo>
                <a:lnTo>
                  <a:pt x="1115" y="433"/>
                </a:lnTo>
                <a:lnTo>
                  <a:pt x="1129" y="453"/>
                </a:lnTo>
                <a:lnTo>
                  <a:pt x="1141" y="495"/>
                </a:lnTo>
                <a:lnTo>
                  <a:pt x="1173" y="545"/>
                </a:lnTo>
                <a:lnTo>
                  <a:pt x="1155" y="596"/>
                </a:lnTo>
                <a:lnTo>
                  <a:pt x="1155" y="652"/>
                </a:lnTo>
                <a:lnTo>
                  <a:pt x="1123" y="662"/>
                </a:lnTo>
                <a:lnTo>
                  <a:pt x="1091" y="693"/>
                </a:lnTo>
                <a:lnTo>
                  <a:pt x="1066" y="691"/>
                </a:lnTo>
                <a:lnTo>
                  <a:pt x="1074" y="662"/>
                </a:lnTo>
                <a:lnTo>
                  <a:pt x="1049" y="662"/>
                </a:lnTo>
                <a:lnTo>
                  <a:pt x="1043" y="680"/>
                </a:lnTo>
                <a:lnTo>
                  <a:pt x="1050" y="706"/>
                </a:lnTo>
                <a:lnTo>
                  <a:pt x="1017" y="738"/>
                </a:lnTo>
                <a:lnTo>
                  <a:pt x="964" y="772"/>
                </a:lnTo>
                <a:lnTo>
                  <a:pt x="923" y="789"/>
                </a:lnTo>
                <a:lnTo>
                  <a:pt x="910" y="782"/>
                </a:lnTo>
                <a:lnTo>
                  <a:pt x="883" y="794"/>
                </a:lnTo>
                <a:lnTo>
                  <a:pt x="889" y="810"/>
                </a:lnTo>
                <a:lnTo>
                  <a:pt x="867" y="809"/>
                </a:lnTo>
                <a:lnTo>
                  <a:pt x="877" y="826"/>
                </a:lnTo>
                <a:lnTo>
                  <a:pt x="837" y="896"/>
                </a:lnTo>
                <a:lnTo>
                  <a:pt x="799" y="900"/>
                </a:lnTo>
                <a:lnTo>
                  <a:pt x="825" y="914"/>
                </a:lnTo>
                <a:lnTo>
                  <a:pt x="830" y="928"/>
                </a:lnTo>
                <a:lnTo>
                  <a:pt x="843" y="926"/>
                </a:lnTo>
                <a:lnTo>
                  <a:pt x="863" y="1043"/>
                </a:lnTo>
                <a:lnTo>
                  <a:pt x="834" y="1053"/>
                </a:lnTo>
                <a:lnTo>
                  <a:pt x="811" y="1034"/>
                </a:lnTo>
                <a:lnTo>
                  <a:pt x="778" y="1034"/>
                </a:lnTo>
                <a:lnTo>
                  <a:pt x="678" y="978"/>
                </a:lnTo>
                <a:lnTo>
                  <a:pt x="623" y="881"/>
                </a:lnTo>
                <a:lnTo>
                  <a:pt x="546" y="813"/>
                </a:lnTo>
                <a:lnTo>
                  <a:pt x="532" y="779"/>
                </a:lnTo>
                <a:lnTo>
                  <a:pt x="465" y="688"/>
                </a:lnTo>
                <a:lnTo>
                  <a:pt x="405" y="675"/>
                </a:lnTo>
                <a:lnTo>
                  <a:pt x="349" y="686"/>
                </a:lnTo>
                <a:lnTo>
                  <a:pt x="329" y="716"/>
                </a:lnTo>
                <a:lnTo>
                  <a:pt x="292" y="732"/>
                </a:lnTo>
                <a:lnTo>
                  <a:pt x="268" y="758"/>
                </a:lnTo>
                <a:lnTo>
                  <a:pt x="185" y="693"/>
                </a:lnTo>
                <a:lnTo>
                  <a:pt x="151" y="657"/>
                </a:lnTo>
                <a:lnTo>
                  <a:pt x="119" y="603"/>
                </a:lnTo>
                <a:lnTo>
                  <a:pt x="81" y="581"/>
                </a:lnTo>
                <a:lnTo>
                  <a:pt x="61" y="542"/>
                </a:lnTo>
                <a:lnTo>
                  <a:pt x="35" y="513"/>
                </a:lnTo>
                <a:lnTo>
                  <a:pt x="0" y="476"/>
                </a:lnTo>
                <a:lnTo>
                  <a:pt x="0" y="454"/>
                </a:lnTo>
                <a:lnTo>
                  <a:pt x="311" y="454"/>
                </a:lnTo>
                <a:lnTo>
                  <a:pt x="322" y="0"/>
                </a:lnTo>
                <a:lnTo>
                  <a:pt x="582" y="9"/>
                </a:lnTo>
                <a:lnTo>
                  <a:pt x="585" y="208"/>
                </a:lnTo>
                <a:lnTo>
                  <a:pt x="604" y="220"/>
                </a:lnTo>
                <a:lnTo>
                  <a:pt x="626" y="214"/>
                </a:lnTo>
                <a:lnTo>
                  <a:pt x="652" y="228"/>
                </a:lnTo>
                <a:lnTo>
                  <a:pt x="734" y="245"/>
                </a:lnTo>
                <a:lnTo>
                  <a:pt x="759" y="238"/>
                </a:lnTo>
                <a:lnTo>
                  <a:pt x="800" y="259"/>
                </a:lnTo>
                <a:lnTo>
                  <a:pt x="836" y="254"/>
                </a:lnTo>
                <a:lnTo>
                  <a:pt x="864" y="265"/>
                </a:lnTo>
                <a:lnTo>
                  <a:pt x="893" y="254"/>
                </a:lnTo>
                <a:lnTo>
                  <a:pt x="912" y="268"/>
                </a:lnTo>
                <a:lnTo>
                  <a:pt x="941" y="251"/>
                </a:lnTo>
                <a:lnTo>
                  <a:pt x="1023" y="248"/>
                </a:lnTo>
                <a:lnTo>
                  <a:pt x="1036" y="262"/>
                </a:lnTo>
                <a:lnTo>
                  <a:pt x="1060" y="266"/>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37" name="Freeform 27" descr="Stationery"/>
          <p:cNvSpPr>
            <a:spLocks/>
          </p:cNvSpPr>
          <p:nvPr/>
        </p:nvSpPr>
        <p:spPr bwMode="invGray">
          <a:xfrm>
            <a:off x="5338763" y="3429000"/>
            <a:ext cx="649287" cy="630238"/>
          </a:xfrm>
          <a:custGeom>
            <a:avLst/>
            <a:gdLst>
              <a:gd name="T0" fmla="*/ 2147483646 w 415"/>
              <a:gd name="T1" fmla="*/ 2147483646 h 393"/>
              <a:gd name="T2" fmla="*/ 2147483646 w 415"/>
              <a:gd name="T3" fmla="*/ 2147483646 h 393"/>
              <a:gd name="T4" fmla="*/ 0 w 415"/>
              <a:gd name="T5" fmla="*/ 2147483646 h 393"/>
              <a:gd name="T6" fmla="*/ 2147483646 w 415"/>
              <a:gd name="T7" fmla="*/ 2147483646 h 393"/>
              <a:gd name="T8" fmla="*/ 2147483646 w 415"/>
              <a:gd name="T9" fmla="*/ 0 h 393"/>
              <a:gd name="T10" fmla="*/ 2147483646 w 415"/>
              <a:gd name="T11" fmla="*/ 2147483646 h 393"/>
              <a:gd name="T12" fmla="*/ 2147483646 w 415"/>
              <a:gd name="T13" fmla="*/ 2147483646 h 393"/>
              <a:gd name="T14" fmla="*/ 2147483646 w 415"/>
              <a:gd name="T15" fmla="*/ 2147483646 h 393"/>
              <a:gd name="T16" fmla="*/ 2147483646 w 415"/>
              <a:gd name="T17" fmla="*/ 2147483646 h 393"/>
              <a:gd name="T18" fmla="*/ 2147483646 w 415"/>
              <a:gd name="T19" fmla="*/ 2147483646 h 393"/>
              <a:gd name="T20" fmla="*/ 2147483646 w 415"/>
              <a:gd name="T21" fmla="*/ 2147483646 h 393"/>
              <a:gd name="T22" fmla="*/ 2147483646 w 415"/>
              <a:gd name="T23" fmla="*/ 2147483646 h 393"/>
              <a:gd name="T24" fmla="*/ 2147483646 w 415"/>
              <a:gd name="T25" fmla="*/ 2147483646 h 393"/>
              <a:gd name="T26" fmla="*/ 2147483646 w 415"/>
              <a:gd name="T27" fmla="*/ 2147483646 h 393"/>
              <a:gd name="T28" fmla="*/ 2147483646 w 415"/>
              <a:gd name="T29" fmla="*/ 2147483646 h 393"/>
              <a:gd name="T30" fmla="*/ 2147483646 w 415"/>
              <a:gd name="T31" fmla="*/ 2147483646 h 393"/>
              <a:gd name="T32" fmla="*/ 2147483646 w 415"/>
              <a:gd name="T33" fmla="*/ 2147483646 h 393"/>
              <a:gd name="T34" fmla="*/ 2147483646 w 415"/>
              <a:gd name="T35" fmla="*/ 2147483646 h 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5"/>
              <a:gd name="T55" fmla="*/ 0 h 393"/>
              <a:gd name="T56" fmla="*/ 415 w 415"/>
              <a:gd name="T57" fmla="*/ 393 h 3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5" h="393">
                <a:moveTo>
                  <a:pt x="17" y="309"/>
                </a:moveTo>
                <a:lnTo>
                  <a:pt x="18" y="137"/>
                </a:lnTo>
                <a:lnTo>
                  <a:pt x="0" y="28"/>
                </a:lnTo>
                <a:lnTo>
                  <a:pt x="159" y="17"/>
                </a:lnTo>
                <a:lnTo>
                  <a:pt x="381" y="0"/>
                </a:lnTo>
                <a:lnTo>
                  <a:pt x="369" y="42"/>
                </a:lnTo>
                <a:lnTo>
                  <a:pt x="414" y="42"/>
                </a:lnTo>
                <a:lnTo>
                  <a:pt x="402" y="109"/>
                </a:lnTo>
                <a:lnTo>
                  <a:pt x="387" y="123"/>
                </a:lnTo>
                <a:lnTo>
                  <a:pt x="400" y="127"/>
                </a:lnTo>
                <a:lnTo>
                  <a:pt x="383" y="154"/>
                </a:lnTo>
                <a:lnTo>
                  <a:pt x="321" y="260"/>
                </a:lnTo>
                <a:lnTo>
                  <a:pt x="321" y="314"/>
                </a:lnTo>
                <a:lnTo>
                  <a:pt x="332" y="323"/>
                </a:lnTo>
                <a:lnTo>
                  <a:pt x="324" y="365"/>
                </a:lnTo>
                <a:lnTo>
                  <a:pt x="63" y="392"/>
                </a:lnTo>
                <a:lnTo>
                  <a:pt x="62" y="330"/>
                </a:lnTo>
                <a:lnTo>
                  <a:pt x="17" y="309"/>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38" name="Freeform 28" descr="Stationery"/>
          <p:cNvSpPr>
            <a:spLocks/>
          </p:cNvSpPr>
          <p:nvPr/>
        </p:nvSpPr>
        <p:spPr bwMode="invGray">
          <a:xfrm>
            <a:off x="5407025" y="4000500"/>
            <a:ext cx="828675" cy="627063"/>
          </a:xfrm>
          <a:custGeom>
            <a:avLst/>
            <a:gdLst>
              <a:gd name="T0" fmla="*/ 0 w 529"/>
              <a:gd name="T1" fmla="*/ 2147483646 h 382"/>
              <a:gd name="T2" fmla="*/ 2147483646 w 529"/>
              <a:gd name="T3" fmla="*/ 0 h 382"/>
              <a:gd name="T4" fmla="*/ 2147483646 w 529"/>
              <a:gd name="T5" fmla="*/ 2147483646 h 382"/>
              <a:gd name="T6" fmla="*/ 2147483646 w 529"/>
              <a:gd name="T7" fmla="*/ 2147483646 h 382"/>
              <a:gd name="T8" fmla="*/ 2147483646 w 529"/>
              <a:gd name="T9" fmla="*/ 2147483646 h 382"/>
              <a:gd name="T10" fmla="*/ 2147483646 w 529"/>
              <a:gd name="T11" fmla="*/ 2147483646 h 382"/>
              <a:gd name="T12" fmla="*/ 2147483646 w 529"/>
              <a:gd name="T13" fmla="*/ 2147483646 h 382"/>
              <a:gd name="T14" fmla="*/ 2147483646 w 529"/>
              <a:gd name="T15" fmla="*/ 2147483646 h 382"/>
              <a:gd name="T16" fmla="*/ 2147483646 w 529"/>
              <a:gd name="T17" fmla="*/ 2147483646 h 382"/>
              <a:gd name="T18" fmla="*/ 2147483646 w 529"/>
              <a:gd name="T19" fmla="*/ 2147483646 h 382"/>
              <a:gd name="T20" fmla="*/ 2147483646 w 529"/>
              <a:gd name="T21" fmla="*/ 2147483646 h 382"/>
              <a:gd name="T22" fmla="*/ 2147483646 w 529"/>
              <a:gd name="T23" fmla="*/ 2147483646 h 382"/>
              <a:gd name="T24" fmla="*/ 2147483646 w 529"/>
              <a:gd name="T25" fmla="*/ 2147483646 h 382"/>
              <a:gd name="T26" fmla="*/ 2147483646 w 529"/>
              <a:gd name="T27" fmla="*/ 2147483646 h 382"/>
              <a:gd name="T28" fmla="*/ 2147483646 w 529"/>
              <a:gd name="T29" fmla="*/ 2147483646 h 382"/>
              <a:gd name="T30" fmla="*/ 2147483646 w 529"/>
              <a:gd name="T31" fmla="*/ 2147483646 h 382"/>
              <a:gd name="T32" fmla="*/ 2147483646 w 529"/>
              <a:gd name="T33" fmla="*/ 2147483646 h 382"/>
              <a:gd name="T34" fmla="*/ 2147483646 w 529"/>
              <a:gd name="T35" fmla="*/ 2147483646 h 382"/>
              <a:gd name="T36" fmla="*/ 2147483646 w 529"/>
              <a:gd name="T37" fmla="*/ 2147483646 h 382"/>
              <a:gd name="T38" fmla="*/ 2147483646 w 529"/>
              <a:gd name="T39" fmla="*/ 2147483646 h 382"/>
              <a:gd name="T40" fmla="*/ 2147483646 w 529"/>
              <a:gd name="T41" fmla="*/ 2147483646 h 382"/>
              <a:gd name="T42" fmla="*/ 2147483646 w 529"/>
              <a:gd name="T43" fmla="*/ 2147483646 h 382"/>
              <a:gd name="T44" fmla="*/ 2147483646 w 529"/>
              <a:gd name="T45" fmla="*/ 2147483646 h 382"/>
              <a:gd name="T46" fmla="*/ 2147483646 w 529"/>
              <a:gd name="T47" fmla="*/ 2147483646 h 382"/>
              <a:gd name="T48" fmla="*/ 2147483646 w 529"/>
              <a:gd name="T49" fmla="*/ 2147483646 h 382"/>
              <a:gd name="T50" fmla="*/ 2147483646 w 529"/>
              <a:gd name="T51" fmla="*/ 2147483646 h 382"/>
              <a:gd name="T52" fmla="*/ 2147483646 w 529"/>
              <a:gd name="T53" fmla="*/ 2147483646 h 382"/>
              <a:gd name="T54" fmla="*/ 2147483646 w 529"/>
              <a:gd name="T55" fmla="*/ 2147483646 h 382"/>
              <a:gd name="T56" fmla="*/ 2147483646 w 529"/>
              <a:gd name="T57" fmla="*/ 2147483646 h 382"/>
              <a:gd name="T58" fmla="*/ 2147483646 w 529"/>
              <a:gd name="T59" fmla="*/ 2147483646 h 382"/>
              <a:gd name="T60" fmla="*/ 2147483646 w 529"/>
              <a:gd name="T61" fmla="*/ 2147483646 h 382"/>
              <a:gd name="T62" fmla="*/ 2147483646 w 529"/>
              <a:gd name="T63" fmla="*/ 2147483646 h 382"/>
              <a:gd name="T64" fmla="*/ 2147483646 w 529"/>
              <a:gd name="T65" fmla="*/ 2147483646 h 382"/>
              <a:gd name="T66" fmla="*/ 2147483646 w 529"/>
              <a:gd name="T67" fmla="*/ 2147483646 h 382"/>
              <a:gd name="T68" fmla="*/ 2147483646 w 529"/>
              <a:gd name="T69" fmla="*/ 2147483646 h 382"/>
              <a:gd name="T70" fmla="*/ 0 w 529"/>
              <a:gd name="T71" fmla="*/ 2147483646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382"/>
              <a:gd name="T110" fmla="*/ 529 w 529"/>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382">
                <a:moveTo>
                  <a:pt x="0" y="27"/>
                </a:moveTo>
                <a:lnTo>
                  <a:pt x="282" y="0"/>
                </a:lnTo>
                <a:lnTo>
                  <a:pt x="312" y="64"/>
                </a:lnTo>
                <a:lnTo>
                  <a:pt x="254" y="177"/>
                </a:lnTo>
                <a:lnTo>
                  <a:pt x="261" y="197"/>
                </a:lnTo>
                <a:lnTo>
                  <a:pt x="430" y="184"/>
                </a:lnTo>
                <a:lnTo>
                  <a:pt x="439" y="195"/>
                </a:lnTo>
                <a:lnTo>
                  <a:pt x="430" y="213"/>
                </a:lnTo>
                <a:lnTo>
                  <a:pt x="453" y="258"/>
                </a:lnTo>
                <a:lnTo>
                  <a:pt x="442" y="272"/>
                </a:lnTo>
                <a:lnTo>
                  <a:pt x="452" y="285"/>
                </a:lnTo>
                <a:lnTo>
                  <a:pt x="482" y="280"/>
                </a:lnTo>
                <a:lnTo>
                  <a:pt x="488" y="296"/>
                </a:lnTo>
                <a:lnTo>
                  <a:pt x="479" y="333"/>
                </a:lnTo>
                <a:lnTo>
                  <a:pt x="528" y="352"/>
                </a:lnTo>
                <a:lnTo>
                  <a:pt x="497" y="381"/>
                </a:lnTo>
                <a:lnTo>
                  <a:pt x="495" y="361"/>
                </a:lnTo>
                <a:lnTo>
                  <a:pt x="447" y="357"/>
                </a:lnTo>
                <a:lnTo>
                  <a:pt x="434" y="337"/>
                </a:lnTo>
                <a:lnTo>
                  <a:pt x="422" y="361"/>
                </a:lnTo>
                <a:lnTo>
                  <a:pt x="388" y="373"/>
                </a:lnTo>
                <a:lnTo>
                  <a:pt x="314" y="361"/>
                </a:lnTo>
                <a:lnTo>
                  <a:pt x="331" y="352"/>
                </a:lnTo>
                <a:lnTo>
                  <a:pt x="279" y="337"/>
                </a:lnTo>
                <a:lnTo>
                  <a:pt x="246" y="319"/>
                </a:lnTo>
                <a:lnTo>
                  <a:pt x="227" y="326"/>
                </a:lnTo>
                <a:lnTo>
                  <a:pt x="229" y="337"/>
                </a:lnTo>
                <a:lnTo>
                  <a:pt x="151" y="337"/>
                </a:lnTo>
                <a:lnTo>
                  <a:pt x="93" y="323"/>
                </a:lnTo>
                <a:lnTo>
                  <a:pt x="53" y="329"/>
                </a:lnTo>
                <a:lnTo>
                  <a:pt x="53" y="273"/>
                </a:lnTo>
                <a:lnTo>
                  <a:pt x="72" y="223"/>
                </a:lnTo>
                <a:lnTo>
                  <a:pt x="37" y="172"/>
                </a:lnTo>
                <a:lnTo>
                  <a:pt x="24" y="130"/>
                </a:lnTo>
                <a:lnTo>
                  <a:pt x="9" y="111"/>
                </a:lnTo>
                <a:lnTo>
                  <a:pt x="0" y="27"/>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39" name="Freeform 29" descr="Stationery"/>
          <p:cNvSpPr>
            <a:spLocks/>
          </p:cNvSpPr>
          <p:nvPr/>
        </p:nvSpPr>
        <p:spPr bwMode="invGray">
          <a:xfrm>
            <a:off x="5803900" y="3640138"/>
            <a:ext cx="504825" cy="790575"/>
          </a:xfrm>
          <a:custGeom>
            <a:avLst/>
            <a:gdLst>
              <a:gd name="T0" fmla="*/ 2147483646 w 324"/>
              <a:gd name="T1" fmla="*/ 2147483646 h 494"/>
              <a:gd name="T2" fmla="*/ 2147483646 w 324"/>
              <a:gd name="T3" fmla="*/ 2147483646 h 494"/>
              <a:gd name="T4" fmla="*/ 0 w 324"/>
              <a:gd name="T5" fmla="*/ 2147483646 h 494"/>
              <a:gd name="T6" fmla="*/ 2147483646 w 324"/>
              <a:gd name="T7" fmla="*/ 2147483646 h 494"/>
              <a:gd name="T8" fmla="*/ 2147483646 w 324"/>
              <a:gd name="T9" fmla="*/ 2147483646 h 494"/>
              <a:gd name="T10" fmla="*/ 2147483646 w 324"/>
              <a:gd name="T11" fmla="*/ 2147483646 h 494"/>
              <a:gd name="T12" fmla="*/ 2147483646 w 324"/>
              <a:gd name="T13" fmla="*/ 2147483646 h 494"/>
              <a:gd name="T14" fmla="*/ 2147483646 w 324"/>
              <a:gd name="T15" fmla="*/ 2147483646 h 494"/>
              <a:gd name="T16" fmla="*/ 2147483646 w 324"/>
              <a:gd name="T17" fmla="*/ 2147483646 h 494"/>
              <a:gd name="T18" fmla="*/ 2147483646 w 324"/>
              <a:gd name="T19" fmla="*/ 2147483646 h 494"/>
              <a:gd name="T20" fmla="*/ 2147483646 w 324"/>
              <a:gd name="T21" fmla="*/ 2147483646 h 494"/>
              <a:gd name="T22" fmla="*/ 2147483646 w 324"/>
              <a:gd name="T23" fmla="*/ 2147483646 h 494"/>
              <a:gd name="T24" fmla="*/ 2147483646 w 324"/>
              <a:gd name="T25" fmla="*/ 0 h 494"/>
              <a:gd name="T26" fmla="*/ 2147483646 w 324"/>
              <a:gd name="T27" fmla="*/ 2147483646 h 494"/>
              <a:gd name="T28" fmla="*/ 2147483646 w 324"/>
              <a:gd name="T29" fmla="*/ 2147483646 h 494"/>
              <a:gd name="T30" fmla="*/ 2147483646 w 324"/>
              <a:gd name="T31" fmla="*/ 2147483646 h 494"/>
              <a:gd name="T32" fmla="*/ 2147483646 w 324"/>
              <a:gd name="T33" fmla="*/ 2147483646 h 494"/>
              <a:gd name="T34" fmla="*/ 2147483646 w 324"/>
              <a:gd name="T35" fmla="*/ 2147483646 h 4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4"/>
              <a:gd name="T55" fmla="*/ 0 h 494"/>
              <a:gd name="T56" fmla="*/ 324 w 324"/>
              <a:gd name="T57" fmla="*/ 494 h 4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4" h="494">
                <a:moveTo>
                  <a:pt x="29" y="235"/>
                </a:moveTo>
                <a:lnTo>
                  <a:pt x="59" y="298"/>
                </a:lnTo>
                <a:lnTo>
                  <a:pt x="0" y="411"/>
                </a:lnTo>
                <a:lnTo>
                  <a:pt x="8" y="432"/>
                </a:lnTo>
                <a:lnTo>
                  <a:pt x="180" y="419"/>
                </a:lnTo>
                <a:lnTo>
                  <a:pt x="189" y="429"/>
                </a:lnTo>
                <a:lnTo>
                  <a:pt x="180" y="448"/>
                </a:lnTo>
                <a:lnTo>
                  <a:pt x="204" y="493"/>
                </a:lnTo>
                <a:lnTo>
                  <a:pt x="282" y="465"/>
                </a:lnTo>
                <a:lnTo>
                  <a:pt x="323" y="465"/>
                </a:lnTo>
                <a:lnTo>
                  <a:pt x="312" y="409"/>
                </a:lnTo>
                <a:lnTo>
                  <a:pt x="295" y="300"/>
                </a:lnTo>
                <a:lnTo>
                  <a:pt x="295" y="0"/>
                </a:lnTo>
                <a:lnTo>
                  <a:pt x="95" y="25"/>
                </a:lnTo>
                <a:lnTo>
                  <a:pt x="26" y="130"/>
                </a:lnTo>
                <a:lnTo>
                  <a:pt x="26" y="184"/>
                </a:lnTo>
                <a:lnTo>
                  <a:pt x="38" y="193"/>
                </a:lnTo>
                <a:lnTo>
                  <a:pt x="29" y="235"/>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40" name="Freeform 30" descr="Stationery"/>
          <p:cNvSpPr>
            <a:spLocks/>
          </p:cNvSpPr>
          <p:nvPr/>
        </p:nvSpPr>
        <p:spPr bwMode="invGray">
          <a:xfrm>
            <a:off x="6234113" y="3587750"/>
            <a:ext cx="500062" cy="706438"/>
          </a:xfrm>
          <a:custGeom>
            <a:avLst/>
            <a:gdLst>
              <a:gd name="T0" fmla="*/ 2147483646 w 320"/>
              <a:gd name="T1" fmla="*/ 2147483646 h 441"/>
              <a:gd name="T2" fmla="*/ 0 w 320"/>
              <a:gd name="T3" fmla="*/ 2147483646 h 441"/>
              <a:gd name="T4" fmla="*/ 0 w 320"/>
              <a:gd name="T5" fmla="*/ 2147483646 h 441"/>
              <a:gd name="T6" fmla="*/ 2147483646 w 320"/>
              <a:gd name="T7" fmla="*/ 0 h 441"/>
              <a:gd name="T8" fmla="*/ 2147483646 w 320"/>
              <a:gd name="T9" fmla="*/ 2147483646 h 441"/>
              <a:gd name="T10" fmla="*/ 2147483646 w 320"/>
              <a:gd name="T11" fmla="*/ 2147483646 h 441"/>
              <a:gd name="T12" fmla="*/ 2147483646 w 320"/>
              <a:gd name="T13" fmla="*/ 2147483646 h 441"/>
              <a:gd name="T14" fmla="*/ 2147483646 w 320"/>
              <a:gd name="T15" fmla="*/ 2147483646 h 441"/>
              <a:gd name="T16" fmla="*/ 2147483646 w 320"/>
              <a:gd name="T17" fmla="*/ 2147483646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0"/>
              <a:gd name="T28" fmla="*/ 0 h 441"/>
              <a:gd name="T29" fmla="*/ 320 w 320"/>
              <a:gd name="T30" fmla="*/ 441 h 4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0" h="441">
                <a:moveTo>
                  <a:pt x="15" y="440"/>
                </a:moveTo>
                <a:lnTo>
                  <a:pt x="0" y="331"/>
                </a:lnTo>
                <a:lnTo>
                  <a:pt x="0" y="31"/>
                </a:lnTo>
                <a:lnTo>
                  <a:pt x="214" y="0"/>
                </a:lnTo>
                <a:lnTo>
                  <a:pt x="303" y="280"/>
                </a:lnTo>
                <a:lnTo>
                  <a:pt x="297" y="317"/>
                </a:lnTo>
                <a:lnTo>
                  <a:pt x="299" y="361"/>
                </a:lnTo>
                <a:lnTo>
                  <a:pt x="319" y="395"/>
                </a:lnTo>
                <a:lnTo>
                  <a:pt x="15" y="44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41" name="Freeform 31" descr="Stationery"/>
          <p:cNvSpPr>
            <a:spLocks/>
          </p:cNvSpPr>
          <p:nvPr/>
        </p:nvSpPr>
        <p:spPr bwMode="invGray">
          <a:xfrm>
            <a:off x="5873750" y="3189288"/>
            <a:ext cx="1241425" cy="519112"/>
          </a:xfrm>
          <a:custGeom>
            <a:avLst/>
            <a:gdLst>
              <a:gd name="T0" fmla="*/ 2147483646 w 703"/>
              <a:gd name="T1" fmla="*/ 2147483646 h 270"/>
              <a:gd name="T2" fmla="*/ 2147483646 w 703"/>
              <a:gd name="T3" fmla="*/ 2147483646 h 270"/>
              <a:gd name="T4" fmla="*/ 2147483646 w 703"/>
              <a:gd name="T5" fmla="*/ 2147483646 h 270"/>
              <a:gd name="T6" fmla="*/ 2147483646 w 703"/>
              <a:gd name="T7" fmla="*/ 2147483646 h 270"/>
              <a:gd name="T8" fmla="*/ 2147483646 w 703"/>
              <a:gd name="T9" fmla="*/ 2147483646 h 270"/>
              <a:gd name="T10" fmla="*/ 2147483646 w 703"/>
              <a:gd name="T11" fmla="*/ 2147483646 h 270"/>
              <a:gd name="T12" fmla="*/ 2147483646 w 703"/>
              <a:gd name="T13" fmla="*/ 2147483646 h 270"/>
              <a:gd name="T14" fmla="*/ 2147483646 w 703"/>
              <a:gd name="T15" fmla="*/ 0 h 270"/>
              <a:gd name="T16" fmla="*/ 2147483646 w 703"/>
              <a:gd name="T17" fmla="*/ 2147483646 h 270"/>
              <a:gd name="T18" fmla="*/ 2147483646 w 703"/>
              <a:gd name="T19" fmla="*/ 2147483646 h 270"/>
              <a:gd name="T20" fmla="*/ 2147483646 w 703"/>
              <a:gd name="T21" fmla="*/ 2147483646 h 270"/>
              <a:gd name="T22" fmla="*/ 2147483646 w 703"/>
              <a:gd name="T23" fmla="*/ 2147483646 h 270"/>
              <a:gd name="T24" fmla="*/ 2147483646 w 703"/>
              <a:gd name="T25" fmla="*/ 2147483646 h 270"/>
              <a:gd name="T26" fmla="*/ 2147483646 w 703"/>
              <a:gd name="T27" fmla="*/ 2147483646 h 270"/>
              <a:gd name="T28" fmla="*/ 2147483646 w 703"/>
              <a:gd name="T29" fmla="*/ 2147483646 h 270"/>
              <a:gd name="T30" fmla="*/ 2147483646 w 703"/>
              <a:gd name="T31" fmla="*/ 2147483646 h 270"/>
              <a:gd name="T32" fmla="*/ 2147483646 w 703"/>
              <a:gd name="T33" fmla="*/ 2147483646 h 270"/>
              <a:gd name="T34" fmla="*/ 2147483646 w 703"/>
              <a:gd name="T35" fmla="*/ 2147483646 h 270"/>
              <a:gd name="T36" fmla="*/ 2147483646 w 703"/>
              <a:gd name="T37" fmla="*/ 2147483646 h 270"/>
              <a:gd name="T38" fmla="*/ 2147483646 w 703"/>
              <a:gd name="T39" fmla="*/ 2147483646 h 270"/>
              <a:gd name="T40" fmla="*/ 2147483646 w 703"/>
              <a:gd name="T41" fmla="*/ 2147483646 h 270"/>
              <a:gd name="T42" fmla="*/ 2147483646 w 703"/>
              <a:gd name="T43" fmla="*/ 2147483646 h 270"/>
              <a:gd name="T44" fmla="*/ 2147483646 w 703"/>
              <a:gd name="T45" fmla="*/ 2147483646 h 270"/>
              <a:gd name="T46" fmla="*/ 0 w 703"/>
              <a:gd name="T47" fmla="*/ 2147483646 h 270"/>
              <a:gd name="T48" fmla="*/ 2147483646 w 703"/>
              <a:gd name="T49" fmla="*/ 2147483646 h 270"/>
              <a:gd name="T50" fmla="*/ 2147483646 w 703"/>
              <a:gd name="T51" fmla="*/ 2147483646 h 270"/>
              <a:gd name="T52" fmla="*/ 2147483646 w 703"/>
              <a:gd name="T53" fmla="*/ 2147483646 h 270"/>
              <a:gd name="T54" fmla="*/ 2147483646 w 703"/>
              <a:gd name="T55" fmla="*/ 2147483646 h 2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3"/>
              <a:gd name="T85" fmla="*/ 0 h 270"/>
              <a:gd name="T86" fmla="*/ 703 w 703"/>
              <a:gd name="T87" fmla="*/ 270 h 2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3" h="270">
                <a:moveTo>
                  <a:pt x="31" y="157"/>
                </a:moveTo>
                <a:lnTo>
                  <a:pt x="38" y="115"/>
                </a:lnTo>
                <a:lnTo>
                  <a:pt x="66" y="102"/>
                </a:lnTo>
                <a:lnTo>
                  <a:pt x="163" y="91"/>
                </a:lnTo>
                <a:lnTo>
                  <a:pt x="153" y="73"/>
                </a:lnTo>
                <a:lnTo>
                  <a:pt x="190" y="80"/>
                </a:lnTo>
                <a:lnTo>
                  <a:pt x="546" y="28"/>
                </a:lnTo>
                <a:lnTo>
                  <a:pt x="702" y="0"/>
                </a:lnTo>
                <a:lnTo>
                  <a:pt x="691" y="28"/>
                </a:lnTo>
                <a:lnTo>
                  <a:pt x="663" y="40"/>
                </a:lnTo>
                <a:lnTo>
                  <a:pt x="665" y="52"/>
                </a:lnTo>
                <a:lnTo>
                  <a:pt x="648" y="60"/>
                </a:lnTo>
                <a:lnTo>
                  <a:pt x="636" y="60"/>
                </a:lnTo>
                <a:lnTo>
                  <a:pt x="613" y="68"/>
                </a:lnTo>
                <a:lnTo>
                  <a:pt x="600" y="91"/>
                </a:lnTo>
                <a:lnTo>
                  <a:pt x="596" y="112"/>
                </a:lnTo>
                <a:lnTo>
                  <a:pt x="560" y="137"/>
                </a:lnTo>
                <a:lnTo>
                  <a:pt x="529" y="147"/>
                </a:lnTo>
                <a:lnTo>
                  <a:pt x="529" y="167"/>
                </a:lnTo>
                <a:lnTo>
                  <a:pt x="495" y="173"/>
                </a:lnTo>
                <a:lnTo>
                  <a:pt x="493" y="198"/>
                </a:lnTo>
                <a:lnTo>
                  <a:pt x="400" y="213"/>
                </a:lnTo>
                <a:lnTo>
                  <a:pt x="182" y="244"/>
                </a:lnTo>
                <a:lnTo>
                  <a:pt x="0" y="269"/>
                </a:lnTo>
                <a:lnTo>
                  <a:pt x="17" y="242"/>
                </a:lnTo>
                <a:lnTo>
                  <a:pt x="4" y="238"/>
                </a:lnTo>
                <a:lnTo>
                  <a:pt x="19" y="224"/>
                </a:lnTo>
                <a:lnTo>
                  <a:pt x="31" y="157"/>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42" name="Freeform 32" descr="Stationery"/>
          <p:cNvSpPr>
            <a:spLocks/>
          </p:cNvSpPr>
          <p:nvPr/>
        </p:nvSpPr>
        <p:spPr bwMode="invGray">
          <a:xfrm>
            <a:off x="6708775" y="3084513"/>
            <a:ext cx="1135063" cy="479425"/>
          </a:xfrm>
          <a:custGeom>
            <a:avLst/>
            <a:gdLst>
              <a:gd name="T0" fmla="*/ 2147483646 w 726"/>
              <a:gd name="T1" fmla="*/ 2147483646 h 299"/>
              <a:gd name="T2" fmla="*/ 2147483646 w 726"/>
              <a:gd name="T3" fmla="*/ 0 h 299"/>
              <a:gd name="T4" fmla="*/ 2147483646 w 726"/>
              <a:gd name="T5" fmla="*/ 2147483646 h 299"/>
              <a:gd name="T6" fmla="*/ 2147483646 w 726"/>
              <a:gd name="T7" fmla="*/ 2147483646 h 299"/>
              <a:gd name="T8" fmla="*/ 2147483646 w 726"/>
              <a:gd name="T9" fmla="*/ 2147483646 h 299"/>
              <a:gd name="T10" fmla="*/ 2147483646 w 726"/>
              <a:gd name="T11" fmla="*/ 2147483646 h 299"/>
              <a:gd name="T12" fmla="*/ 2147483646 w 726"/>
              <a:gd name="T13" fmla="*/ 2147483646 h 299"/>
              <a:gd name="T14" fmla="*/ 2147483646 w 726"/>
              <a:gd name="T15" fmla="*/ 2147483646 h 299"/>
              <a:gd name="T16" fmla="*/ 2147483646 w 726"/>
              <a:gd name="T17" fmla="*/ 2147483646 h 299"/>
              <a:gd name="T18" fmla="*/ 2147483646 w 726"/>
              <a:gd name="T19" fmla="*/ 2147483646 h 299"/>
              <a:gd name="T20" fmla="*/ 2147483646 w 726"/>
              <a:gd name="T21" fmla="*/ 2147483646 h 299"/>
              <a:gd name="T22" fmla="*/ 2147483646 w 726"/>
              <a:gd name="T23" fmla="*/ 2147483646 h 299"/>
              <a:gd name="T24" fmla="*/ 2147483646 w 726"/>
              <a:gd name="T25" fmla="*/ 2147483646 h 299"/>
              <a:gd name="T26" fmla="*/ 2147483646 w 726"/>
              <a:gd name="T27" fmla="*/ 2147483646 h 299"/>
              <a:gd name="T28" fmla="*/ 2147483646 w 726"/>
              <a:gd name="T29" fmla="*/ 2147483646 h 299"/>
              <a:gd name="T30" fmla="*/ 2147483646 w 726"/>
              <a:gd name="T31" fmla="*/ 2147483646 h 299"/>
              <a:gd name="T32" fmla="*/ 2147483646 w 726"/>
              <a:gd name="T33" fmla="*/ 2147483646 h 299"/>
              <a:gd name="T34" fmla="*/ 2147483646 w 726"/>
              <a:gd name="T35" fmla="*/ 2147483646 h 299"/>
              <a:gd name="T36" fmla="*/ 2147483646 w 726"/>
              <a:gd name="T37" fmla="*/ 2147483646 h 299"/>
              <a:gd name="T38" fmla="*/ 2147483646 w 726"/>
              <a:gd name="T39" fmla="*/ 2147483646 h 299"/>
              <a:gd name="T40" fmla="*/ 2147483646 w 726"/>
              <a:gd name="T41" fmla="*/ 2147483646 h 299"/>
              <a:gd name="T42" fmla="*/ 2147483646 w 726"/>
              <a:gd name="T43" fmla="*/ 2147483646 h 299"/>
              <a:gd name="T44" fmla="*/ 2147483646 w 726"/>
              <a:gd name="T45" fmla="*/ 2147483646 h 299"/>
              <a:gd name="T46" fmla="*/ 2147483646 w 726"/>
              <a:gd name="T47" fmla="*/ 2147483646 h 299"/>
              <a:gd name="T48" fmla="*/ 2147483646 w 726"/>
              <a:gd name="T49" fmla="*/ 2147483646 h 299"/>
              <a:gd name="T50" fmla="*/ 2147483646 w 726"/>
              <a:gd name="T51" fmla="*/ 2147483646 h 299"/>
              <a:gd name="T52" fmla="*/ 2147483646 w 726"/>
              <a:gd name="T53" fmla="*/ 2147483646 h 299"/>
              <a:gd name="T54" fmla="*/ 2147483646 w 726"/>
              <a:gd name="T55" fmla="*/ 2147483646 h 299"/>
              <a:gd name="T56" fmla="*/ 2147483646 w 726"/>
              <a:gd name="T57" fmla="*/ 2147483646 h 299"/>
              <a:gd name="T58" fmla="*/ 2147483646 w 726"/>
              <a:gd name="T59" fmla="*/ 2147483646 h 299"/>
              <a:gd name="T60" fmla="*/ 2147483646 w 726"/>
              <a:gd name="T61" fmla="*/ 2147483646 h 299"/>
              <a:gd name="T62" fmla="*/ 2147483646 w 726"/>
              <a:gd name="T63" fmla="*/ 2147483646 h 299"/>
              <a:gd name="T64" fmla="*/ 2147483646 w 726"/>
              <a:gd name="T65" fmla="*/ 2147483646 h 299"/>
              <a:gd name="T66" fmla="*/ 0 w 726"/>
              <a:gd name="T67" fmla="*/ 2147483646 h 299"/>
              <a:gd name="T68" fmla="*/ 2147483646 w 726"/>
              <a:gd name="T69" fmla="*/ 2147483646 h 299"/>
              <a:gd name="T70" fmla="*/ 2147483646 w 726"/>
              <a:gd name="T71" fmla="*/ 2147483646 h 299"/>
              <a:gd name="T72" fmla="*/ 2147483646 w 726"/>
              <a:gd name="T73" fmla="*/ 2147483646 h 299"/>
              <a:gd name="T74" fmla="*/ 2147483646 w 726"/>
              <a:gd name="T75" fmla="*/ 2147483646 h 299"/>
              <a:gd name="T76" fmla="*/ 2147483646 w 726"/>
              <a:gd name="T77" fmla="*/ 2147483646 h 299"/>
              <a:gd name="T78" fmla="*/ 2147483646 w 726"/>
              <a:gd name="T79" fmla="*/ 2147483646 h 299"/>
              <a:gd name="T80" fmla="*/ 2147483646 w 726"/>
              <a:gd name="T81" fmla="*/ 2147483646 h 299"/>
              <a:gd name="T82" fmla="*/ 2147483646 w 726"/>
              <a:gd name="T83" fmla="*/ 2147483646 h 299"/>
              <a:gd name="T84" fmla="*/ 2147483646 w 726"/>
              <a:gd name="T85" fmla="*/ 2147483646 h 299"/>
              <a:gd name="T86" fmla="*/ 2147483646 w 726"/>
              <a:gd name="T87" fmla="*/ 2147483646 h 299"/>
              <a:gd name="T88" fmla="*/ 2147483646 w 726"/>
              <a:gd name="T89" fmla="*/ 2147483646 h 299"/>
              <a:gd name="T90" fmla="*/ 2147483646 w 726"/>
              <a:gd name="T91" fmla="*/ 2147483646 h 299"/>
              <a:gd name="T92" fmla="*/ 2147483646 w 726"/>
              <a:gd name="T93" fmla="*/ 2147483646 h 2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6"/>
              <a:gd name="T142" fmla="*/ 0 h 299"/>
              <a:gd name="T143" fmla="*/ 726 w 726"/>
              <a:gd name="T144" fmla="*/ 299 h 2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6" h="299">
                <a:moveTo>
                  <a:pt x="209" y="100"/>
                </a:moveTo>
                <a:lnTo>
                  <a:pt x="678" y="0"/>
                </a:lnTo>
                <a:lnTo>
                  <a:pt x="696" y="39"/>
                </a:lnTo>
                <a:lnTo>
                  <a:pt x="668" y="42"/>
                </a:lnTo>
                <a:lnTo>
                  <a:pt x="644" y="62"/>
                </a:lnTo>
                <a:lnTo>
                  <a:pt x="618" y="48"/>
                </a:lnTo>
                <a:lnTo>
                  <a:pt x="628" y="68"/>
                </a:lnTo>
                <a:lnTo>
                  <a:pt x="628" y="85"/>
                </a:lnTo>
                <a:lnTo>
                  <a:pt x="643" y="68"/>
                </a:lnTo>
                <a:lnTo>
                  <a:pt x="688" y="58"/>
                </a:lnTo>
                <a:lnTo>
                  <a:pt x="699" y="72"/>
                </a:lnTo>
                <a:lnTo>
                  <a:pt x="699" y="54"/>
                </a:lnTo>
                <a:lnTo>
                  <a:pt x="720" y="58"/>
                </a:lnTo>
                <a:lnTo>
                  <a:pt x="725" y="83"/>
                </a:lnTo>
                <a:lnTo>
                  <a:pt x="699" y="120"/>
                </a:lnTo>
                <a:lnTo>
                  <a:pt x="665" y="120"/>
                </a:lnTo>
                <a:lnTo>
                  <a:pt x="644" y="132"/>
                </a:lnTo>
                <a:lnTo>
                  <a:pt x="661" y="147"/>
                </a:lnTo>
                <a:lnTo>
                  <a:pt x="644" y="171"/>
                </a:lnTo>
                <a:lnTo>
                  <a:pt x="693" y="158"/>
                </a:lnTo>
                <a:lnTo>
                  <a:pt x="690" y="176"/>
                </a:lnTo>
                <a:lnTo>
                  <a:pt x="651" y="212"/>
                </a:lnTo>
                <a:lnTo>
                  <a:pt x="597" y="229"/>
                </a:lnTo>
                <a:lnTo>
                  <a:pt x="585" y="284"/>
                </a:lnTo>
                <a:lnTo>
                  <a:pt x="535" y="289"/>
                </a:lnTo>
                <a:lnTo>
                  <a:pt x="415" y="236"/>
                </a:lnTo>
                <a:lnTo>
                  <a:pt x="323" y="251"/>
                </a:lnTo>
                <a:lnTo>
                  <a:pt x="303" y="241"/>
                </a:lnTo>
                <a:lnTo>
                  <a:pt x="273" y="246"/>
                </a:lnTo>
                <a:lnTo>
                  <a:pt x="255" y="243"/>
                </a:lnTo>
                <a:lnTo>
                  <a:pt x="136" y="266"/>
                </a:lnTo>
                <a:lnTo>
                  <a:pt x="130" y="278"/>
                </a:lnTo>
                <a:lnTo>
                  <a:pt x="118" y="281"/>
                </a:lnTo>
                <a:lnTo>
                  <a:pt x="0" y="298"/>
                </a:lnTo>
                <a:lnTo>
                  <a:pt x="1" y="273"/>
                </a:lnTo>
                <a:lnTo>
                  <a:pt x="36" y="267"/>
                </a:lnTo>
                <a:lnTo>
                  <a:pt x="36" y="247"/>
                </a:lnTo>
                <a:lnTo>
                  <a:pt x="67" y="237"/>
                </a:lnTo>
                <a:lnTo>
                  <a:pt x="103" y="212"/>
                </a:lnTo>
                <a:lnTo>
                  <a:pt x="106" y="191"/>
                </a:lnTo>
                <a:lnTo>
                  <a:pt x="119" y="168"/>
                </a:lnTo>
                <a:lnTo>
                  <a:pt x="143" y="160"/>
                </a:lnTo>
                <a:lnTo>
                  <a:pt x="155" y="160"/>
                </a:lnTo>
                <a:lnTo>
                  <a:pt x="172" y="152"/>
                </a:lnTo>
                <a:lnTo>
                  <a:pt x="169" y="140"/>
                </a:lnTo>
                <a:lnTo>
                  <a:pt x="198" y="128"/>
                </a:lnTo>
                <a:lnTo>
                  <a:pt x="209" y="10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43" name="Freeform 33" descr="Stationery"/>
          <p:cNvSpPr>
            <a:spLocks/>
          </p:cNvSpPr>
          <p:nvPr/>
        </p:nvSpPr>
        <p:spPr bwMode="invGray">
          <a:xfrm>
            <a:off x="6878638" y="3462338"/>
            <a:ext cx="666750" cy="481012"/>
          </a:xfrm>
          <a:custGeom>
            <a:avLst/>
            <a:gdLst>
              <a:gd name="T0" fmla="*/ 2147483646 w 427"/>
              <a:gd name="T1" fmla="*/ 2147483646 h 300"/>
              <a:gd name="T2" fmla="*/ 2147483646 w 427"/>
              <a:gd name="T3" fmla="*/ 0 h 300"/>
              <a:gd name="T4" fmla="*/ 2147483646 w 427"/>
              <a:gd name="T5" fmla="*/ 2147483646 h 300"/>
              <a:gd name="T6" fmla="*/ 2147483646 w 427"/>
              <a:gd name="T7" fmla="*/ 2147483646 h 300"/>
              <a:gd name="T8" fmla="*/ 2147483646 w 427"/>
              <a:gd name="T9" fmla="*/ 2147483646 h 300"/>
              <a:gd name="T10" fmla="*/ 2147483646 w 427"/>
              <a:gd name="T11" fmla="*/ 2147483646 h 300"/>
              <a:gd name="T12" fmla="*/ 2147483646 w 427"/>
              <a:gd name="T13" fmla="*/ 2147483646 h 300"/>
              <a:gd name="T14" fmla="*/ 2147483646 w 427"/>
              <a:gd name="T15" fmla="*/ 2147483646 h 300"/>
              <a:gd name="T16" fmla="*/ 2147483646 w 427"/>
              <a:gd name="T17" fmla="*/ 2147483646 h 300"/>
              <a:gd name="T18" fmla="*/ 0 w 427"/>
              <a:gd name="T19" fmla="*/ 2147483646 h 300"/>
              <a:gd name="T20" fmla="*/ 2147483646 w 427"/>
              <a:gd name="T21" fmla="*/ 2147483646 h 300"/>
              <a:gd name="T22" fmla="*/ 2147483646 w 427"/>
              <a:gd name="T23" fmla="*/ 2147483646 h 300"/>
              <a:gd name="T24" fmla="*/ 2147483646 w 427"/>
              <a:gd name="T25" fmla="*/ 2147483646 h 300"/>
              <a:gd name="T26" fmla="*/ 2147483646 w 427"/>
              <a:gd name="T27" fmla="*/ 2147483646 h 300"/>
              <a:gd name="T28" fmla="*/ 2147483646 w 427"/>
              <a:gd name="T29" fmla="*/ 2147483646 h 300"/>
              <a:gd name="T30" fmla="*/ 2147483646 w 427"/>
              <a:gd name="T31" fmla="*/ 2147483646 h 300"/>
              <a:gd name="T32" fmla="*/ 2147483646 w 427"/>
              <a:gd name="T33" fmla="*/ 2147483646 h 300"/>
              <a:gd name="T34" fmla="*/ 2147483646 w 427"/>
              <a:gd name="T35" fmla="*/ 2147483646 h 300"/>
              <a:gd name="T36" fmla="*/ 2147483646 w 427"/>
              <a:gd name="T37" fmla="*/ 2147483646 h 300"/>
              <a:gd name="T38" fmla="*/ 2147483646 w 427"/>
              <a:gd name="T39" fmla="*/ 2147483646 h 300"/>
              <a:gd name="T40" fmla="*/ 2147483646 w 427"/>
              <a:gd name="T41" fmla="*/ 2147483646 h 300"/>
              <a:gd name="T42" fmla="*/ 2147483646 w 427"/>
              <a:gd name="T43" fmla="*/ 2147483646 h 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7"/>
              <a:gd name="T67" fmla="*/ 0 h 300"/>
              <a:gd name="T68" fmla="*/ 427 w 427"/>
              <a:gd name="T69" fmla="*/ 300 h 3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7" h="300">
                <a:moveTo>
                  <a:pt x="426" y="54"/>
                </a:moveTo>
                <a:lnTo>
                  <a:pt x="306" y="0"/>
                </a:lnTo>
                <a:lnTo>
                  <a:pt x="215" y="15"/>
                </a:lnTo>
                <a:lnTo>
                  <a:pt x="195" y="5"/>
                </a:lnTo>
                <a:lnTo>
                  <a:pt x="165" y="11"/>
                </a:lnTo>
                <a:lnTo>
                  <a:pt x="147" y="8"/>
                </a:lnTo>
                <a:lnTo>
                  <a:pt x="28" y="30"/>
                </a:lnTo>
                <a:lnTo>
                  <a:pt x="23" y="42"/>
                </a:lnTo>
                <a:lnTo>
                  <a:pt x="11" y="46"/>
                </a:lnTo>
                <a:lnTo>
                  <a:pt x="0" y="73"/>
                </a:lnTo>
                <a:lnTo>
                  <a:pt x="46" y="109"/>
                </a:lnTo>
                <a:lnTo>
                  <a:pt x="62" y="138"/>
                </a:lnTo>
                <a:lnTo>
                  <a:pt x="163" y="209"/>
                </a:lnTo>
                <a:lnTo>
                  <a:pt x="233" y="284"/>
                </a:lnTo>
                <a:lnTo>
                  <a:pt x="261" y="299"/>
                </a:lnTo>
                <a:lnTo>
                  <a:pt x="250" y="258"/>
                </a:lnTo>
                <a:lnTo>
                  <a:pt x="275" y="274"/>
                </a:lnTo>
                <a:lnTo>
                  <a:pt x="285" y="267"/>
                </a:lnTo>
                <a:lnTo>
                  <a:pt x="284" y="251"/>
                </a:lnTo>
                <a:lnTo>
                  <a:pt x="306" y="251"/>
                </a:lnTo>
                <a:lnTo>
                  <a:pt x="369" y="186"/>
                </a:lnTo>
                <a:lnTo>
                  <a:pt x="426" y="54"/>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44" name="Freeform 34" descr="Stationery"/>
          <p:cNvSpPr>
            <a:spLocks/>
          </p:cNvSpPr>
          <p:nvPr/>
        </p:nvSpPr>
        <p:spPr bwMode="invGray">
          <a:xfrm>
            <a:off x="6564313" y="3535363"/>
            <a:ext cx="723900" cy="727075"/>
          </a:xfrm>
          <a:custGeom>
            <a:avLst/>
            <a:gdLst>
              <a:gd name="T0" fmla="*/ 2147483646 w 463"/>
              <a:gd name="T1" fmla="*/ 2147483646 h 453"/>
              <a:gd name="T2" fmla="*/ 2147483646 w 463"/>
              <a:gd name="T3" fmla="*/ 2147483646 h 453"/>
              <a:gd name="T4" fmla="*/ 2147483646 w 463"/>
              <a:gd name="T5" fmla="*/ 2147483646 h 453"/>
              <a:gd name="T6" fmla="*/ 2147483646 w 463"/>
              <a:gd name="T7" fmla="*/ 2147483646 h 453"/>
              <a:gd name="T8" fmla="*/ 2147483646 w 463"/>
              <a:gd name="T9" fmla="*/ 2147483646 h 453"/>
              <a:gd name="T10" fmla="*/ 2147483646 w 463"/>
              <a:gd name="T11" fmla="*/ 2147483646 h 453"/>
              <a:gd name="T12" fmla="*/ 2147483646 w 463"/>
              <a:gd name="T13" fmla="*/ 2147483646 h 453"/>
              <a:gd name="T14" fmla="*/ 2147483646 w 463"/>
              <a:gd name="T15" fmla="*/ 2147483646 h 453"/>
              <a:gd name="T16" fmla="*/ 2147483646 w 463"/>
              <a:gd name="T17" fmla="*/ 2147483646 h 453"/>
              <a:gd name="T18" fmla="*/ 2147483646 w 463"/>
              <a:gd name="T19" fmla="*/ 2147483646 h 453"/>
              <a:gd name="T20" fmla="*/ 2147483646 w 463"/>
              <a:gd name="T21" fmla="*/ 2147483646 h 453"/>
              <a:gd name="T22" fmla="*/ 0 w 463"/>
              <a:gd name="T23" fmla="*/ 2147483646 h 453"/>
              <a:gd name="T24" fmla="*/ 2147483646 w 463"/>
              <a:gd name="T25" fmla="*/ 2147483646 h 453"/>
              <a:gd name="T26" fmla="*/ 2147483646 w 463"/>
              <a:gd name="T27" fmla="*/ 0 h 453"/>
              <a:gd name="T28" fmla="*/ 2147483646 w 463"/>
              <a:gd name="T29" fmla="*/ 2147483646 h 453"/>
              <a:gd name="T30" fmla="*/ 2147483646 w 463"/>
              <a:gd name="T31" fmla="*/ 2147483646 h 453"/>
              <a:gd name="T32" fmla="*/ 2147483646 w 463"/>
              <a:gd name="T33" fmla="*/ 2147483646 h 453"/>
              <a:gd name="T34" fmla="*/ 2147483646 w 463"/>
              <a:gd name="T35" fmla="*/ 2147483646 h 453"/>
              <a:gd name="T36" fmla="*/ 2147483646 w 463"/>
              <a:gd name="T37" fmla="*/ 2147483646 h 453"/>
              <a:gd name="T38" fmla="*/ 2147483646 w 463"/>
              <a:gd name="T39" fmla="*/ 2147483646 h 453"/>
              <a:gd name="T40" fmla="*/ 2147483646 w 463"/>
              <a:gd name="T41" fmla="*/ 2147483646 h 453"/>
              <a:gd name="T42" fmla="*/ 2147483646 w 463"/>
              <a:gd name="T43" fmla="*/ 2147483646 h 453"/>
              <a:gd name="T44" fmla="*/ 2147483646 w 463"/>
              <a:gd name="T45" fmla="*/ 2147483646 h 453"/>
              <a:gd name="T46" fmla="*/ 2147483646 w 463"/>
              <a:gd name="T47" fmla="*/ 2147483646 h 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3"/>
              <a:gd name="T73" fmla="*/ 0 h 453"/>
              <a:gd name="T74" fmla="*/ 463 w 463"/>
              <a:gd name="T75" fmla="*/ 453 h 4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3" h="453">
                <a:moveTo>
                  <a:pt x="431" y="420"/>
                </a:moveTo>
                <a:lnTo>
                  <a:pt x="410" y="412"/>
                </a:lnTo>
                <a:lnTo>
                  <a:pt x="399" y="402"/>
                </a:lnTo>
                <a:lnTo>
                  <a:pt x="388" y="438"/>
                </a:lnTo>
                <a:lnTo>
                  <a:pt x="380" y="437"/>
                </a:lnTo>
                <a:lnTo>
                  <a:pt x="370" y="425"/>
                </a:lnTo>
                <a:lnTo>
                  <a:pt x="121" y="452"/>
                </a:lnTo>
                <a:lnTo>
                  <a:pt x="107" y="427"/>
                </a:lnTo>
                <a:lnTo>
                  <a:pt x="87" y="394"/>
                </a:lnTo>
                <a:lnTo>
                  <a:pt x="85" y="350"/>
                </a:lnTo>
                <a:lnTo>
                  <a:pt x="90" y="312"/>
                </a:lnTo>
                <a:lnTo>
                  <a:pt x="0" y="32"/>
                </a:lnTo>
                <a:lnTo>
                  <a:pt x="93" y="17"/>
                </a:lnTo>
                <a:lnTo>
                  <a:pt x="211" y="0"/>
                </a:lnTo>
                <a:lnTo>
                  <a:pt x="200" y="27"/>
                </a:lnTo>
                <a:lnTo>
                  <a:pt x="246" y="63"/>
                </a:lnTo>
                <a:lnTo>
                  <a:pt x="262" y="91"/>
                </a:lnTo>
                <a:lnTo>
                  <a:pt x="363" y="163"/>
                </a:lnTo>
                <a:lnTo>
                  <a:pt x="433" y="237"/>
                </a:lnTo>
                <a:lnTo>
                  <a:pt x="462" y="252"/>
                </a:lnTo>
                <a:lnTo>
                  <a:pt x="437" y="313"/>
                </a:lnTo>
                <a:lnTo>
                  <a:pt x="439" y="355"/>
                </a:lnTo>
                <a:lnTo>
                  <a:pt x="431" y="370"/>
                </a:lnTo>
                <a:lnTo>
                  <a:pt x="431" y="42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45" name="Freeform 35" descr="Stationery"/>
          <p:cNvSpPr>
            <a:spLocks/>
          </p:cNvSpPr>
          <p:nvPr/>
        </p:nvSpPr>
        <p:spPr bwMode="invGray">
          <a:xfrm>
            <a:off x="6246813" y="4181475"/>
            <a:ext cx="1335087" cy="876300"/>
          </a:xfrm>
          <a:custGeom>
            <a:avLst/>
            <a:gdLst>
              <a:gd name="T0" fmla="*/ 2147483646 w 854"/>
              <a:gd name="T1" fmla="*/ 2147483646 h 546"/>
              <a:gd name="T2" fmla="*/ 2147483646 w 854"/>
              <a:gd name="T3" fmla="*/ 2147483646 h 546"/>
              <a:gd name="T4" fmla="*/ 2147483646 w 854"/>
              <a:gd name="T5" fmla="*/ 2147483646 h 546"/>
              <a:gd name="T6" fmla="*/ 2147483646 w 854"/>
              <a:gd name="T7" fmla="*/ 2147483646 h 546"/>
              <a:gd name="T8" fmla="*/ 2147483646 w 854"/>
              <a:gd name="T9" fmla="*/ 2147483646 h 546"/>
              <a:gd name="T10" fmla="*/ 2147483646 w 854"/>
              <a:gd name="T11" fmla="*/ 2147483646 h 546"/>
              <a:gd name="T12" fmla="*/ 2147483646 w 854"/>
              <a:gd name="T13" fmla="*/ 2147483646 h 546"/>
              <a:gd name="T14" fmla="*/ 2147483646 w 854"/>
              <a:gd name="T15" fmla="*/ 2147483646 h 546"/>
              <a:gd name="T16" fmla="*/ 2147483646 w 854"/>
              <a:gd name="T17" fmla="*/ 2147483646 h 546"/>
              <a:gd name="T18" fmla="*/ 2147483646 w 854"/>
              <a:gd name="T19" fmla="*/ 2147483646 h 546"/>
              <a:gd name="T20" fmla="*/ 2147483646 w 854"/>
              <a:gd name="T21" fmla="*/ 2147483646 h 546"/>
              <a:gd name="T22" fmla="*/ 2147483646 w 854"/>
              <a:gd name="T23" fmla="*/ 2147483646 h 546"/>
              <a:gd name="T24" fmla="*/ 2147483646 w 854"/>
              <a:gd name="T25" fmla="*/ 2147483646 h 546"/>
              <a:gd name="T26" fmla="*/ 2147483646 w 854"/>
              <a:gd name="T27" fmla="*/ 2147483646 h 546"/>
              <a:gd name="T28" fmla="*/ 2147483646 w 854"/>
              <a:gd name="T29" fmla="*/ 2147483646 h 546"/>
              <a:gd name="T30" fmla="*/ 2147483646 w 854"/>
              <a:gd name="T31" fmla="*/ 2147483646 h 546"/>
              <a:gd name="T32" fmla="*/ 2147483646 w 854"/>
              <a:gd name="T33" fmla="*/ 2147483646 h 546"/>
              <a:gd name="T34" fmla="*/ 2147483646 w 854"/>
              <a:gd name="T35" fmla="*/ 2147483646 h 546"/>
              <a:gd name="T36" fmla="*/ 2147483646 w 854"/>
              <a:gd name="T37" fmla="*/ 2147483646 h 546"/>
              <a:gd name="T38" fmla="*/ 2147483646 w 854"/>
              <a:gd name="T39" fmla="*/ 2147483646 h 546"/>
              <a:gd name="T40" fmla="*/ 2147483646 w 854"/>
              <a:gd name="T41" fmla="*/ 2147483646 h 546"/>
              <a:gd name="T42" fmla="*/ 2147483646 w 854"/>
              <a:gd name="T43" fmla="*/ 2147483646 h 546"/>
              <a:gd name="T44" fmla="*/ 2147483646 w 854"/>
              <a:gd name="T45" fmla="*/ 2147483646 h 546"/>
              <a:gd name="T46" fmla="*/ 2147483646 w 854"/>
              <a:gd name="T47" fmla="*/ 2147483646 h 546"/>
              <a:gd name="T48" fmla="*/ 2147483646 w 854"/>
              <a:gd name="T49" fmla="*/ 2147483646 h 546"/>
              <a:gd name="T50" fmla="*/ 2147483646 w 854"/>
              <a:gd name="T51" fmla="*/ 2147483646 h 546"/>
              <a:gd name="T52" fmla="*/ 2147483646 w 854"/>
              <a:gd name="T53" fmla="*/ 2147483646 h 546"/>
              <a:gd name="T54" fmla="*/ 2147483646 w 854"/>
              <a:gd name="T55" fmla="*/ 2147483646 h 546"/>
              <a:gd name="T56" fmla="*/ 2147483646 w 854"/>
              <a:gd name="T57" fmla="*/ 2147483646 h 546"/>
              <a:gd name="T58" fmla="*/ 2147483646 w 854"/>
              <a:gd name="T59" fmla="*/ 2147483646 h 546"/>
              <a:gd name="T60" fmla="*/ 2147483646 w 854"/>
              <a:gd name="T61" fmla="*/ 2147483646 h 546"/>
              <a:gd name="T62" fmla="*/ 2147483646 w 854"/>
              <a:gd name="T63" fmla="*/ 2147483646 h 546"/>
              <a:gd name="T64" fmla="*/ 2147483646 w 854"/>
              <a:gd name="T65" fmla="*/ 2147483646 h 546"/>
              <a:gd name="T66" fmla="*/ 2147483646 w 854"/>
              <a:gd name="T67" fmla="*/ 2147483646 h 546"/>
              <a:gd name="T68" fmla="*/ 2147483646 w 854"/>
              <a:gd name="T69" fmla="*/ 2147483646 h 546"/>
              <a:gd name="T70" fmla="*/ 2147483646 w 854"/>
              <a:gd name="T71" fmla="*/ 2147483646 h 546"/>
              <a:gd name="T72" fmla="*/ 2147483646 w 854"/>
              <a:gd name="T73" fmla="*/ 2147483646 h 546"/>
              <a:gd name="T74" fmla="*/ 2147483646 w 854"/>
              <a:gd name="T75" fmla="*/ 2147483646 h 546"/>
              <a:gd name="T76" fmla="*/ 2147483646 w 854"/>
              <a:gd name="T77" fmla="*/ 2147483646 h 546"/>
              <a:gd name="T78" fmla="*/ 2147483646 w 854"/>
              <a:gd name="T79" fmla="*/ 2147483646 h 546"/>
              <a:gd name="T80" fmla="*/ 2147483646 w 854"/>
              <a:gd name="T81" fmla="*/ 2147483646 h 546"/>
              <a:gd name="T82" fmla="*/ 2147483646 w 854"/>
              <a:gd name="T83" fmla="*/ 2147483646 h 546"/>
              <a:gd name="T84" fmla="*/ 2147483646 w 854"/>
              <a:gd name="T85" fmla="*/ 2147483646 h 546"/>
              <a:gd name="T86" fmla="*/ 2147483646 w 854"/>
              <a:gd name="T87" fmla="*/ 2147483646 h 546"/>
              <a:gd name="T88" fmla="*/ 0 w 854"/>
              <a:gd name="T89" fmla="*/ 2147483646 h 546"/>
              <a:gd name="T90" fmla="*/ 2147483646 w 854"/>
              <a:gd name="T91" fmla="*/ 2147483646 h 546"/>
              <a:gd name="T92" fmla="*/ 2147483646 w 854"/>
              <a:gd name="T93" fmla="*/ 2147483646 h 546"/>
              <a:gd name="T94" fmla="*/ 2147483646 w 854"/>
              <a:gd name="T95" fmla="*/ 2147483646 h 546"/>
              <a:gd name="T96" fmla="*/ 2147483646 w 854"/>
              <a:gd name="T97" fmla="*/ 2147483646 h 546"/>
              <a:gd name="T98" fmla="*/ 2147483646 w 854"/>
              <a:gd name="T99" fmla="*/ 2147483646 h 546"/>
              <a:gd name="T100" fmla="*/ 2147483646 w 854"/>
              <a:gd name="T101" fmla="*/ 0 h 546"/>
              <a:gd name="T102" fmla="*/ 2147483646 w 854"/>
              <a:gd name="T103" fmla="*/ 2147483646 h 546"/>
              <a:gd name="T104" fmla="*/ 2147483646 w 854"/>
              <a:gd name="T105" fmla="*/ 2147483646 h 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4"/>
              <a:gd name="T160" fmla="*/ 0 h 546"/>
              <a:gd name="T161" fmla="*/ 854 w 854"/>
              <a:gd name="T162" fmla="*/ 546 h 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4" h="546">
                <a:moveTo>
                  <a:pt x="635" y="17"/>
                </a:moveTo>
                <a:lnTo>
                  <a:pt x="655" y="76"/>
                </a:lnTo>
                <a:lnTo>
                  <a:pt x="731" y="178"/>
                </a:lnTo>
                <a:lnTo>
                  <a:pt x="761" y="178"/>
                </a:lnTo>
                <a:lnTo>
                  <a:pt x="768" y="230"/>
                </a:lnTo>
                <a:lnTo>
                  <a:pt x="826" y="329"/>
                </a:lnTo>
                <a:lnTo>
                  <a:pt x="841" y="405"/>
                </a:lnTo>
                <a:lnTo>
                  <a:pt x="853" y="465"/>
                </a:lnTo>
                <a:lnTo>
                  <a:pt x="841" y="488"/>
                </a:lnTo>
                <a:lnTo>
                  <a:pt x="818" y="539"/>
                </a:lnTo>
                <a:lnTo>
                  <a:pt x="801" y="531"/>
                </a:lnTo>
                <a:lnTo>
                  <a:pt x="773" y="545"/>
                </a:lnTo>
                <a:lnTo>
                  <a:pt x="750" y="509"/>
                </a:lnTo>
                <a:lnTo>
                  <a:pt x="681" y="465"/>
                </a:lnTo>
                <a:lnTo>
                  <a:pt x="659" y="409"/>
                </a:lnTo>
                <a:lnTo>
                  <a:pt x="626" y="393"/>
                </a:lnTo>
                <a:lnTo>
                  <a:pt x="591" y="361"/>
                </a:lnTo>
                <a:lnTo>
                  <a:pt x="574" y="303"/>
                </a:lnTo>
                <a:lnTo>
                  <a:pt x="555" y="303"/>
                </a:lnTo>
                <a:lnTo>
                  <a:pt x="548" y="269"/>
                </a:lnTo>
                <a:lnTo>
                  <a:pt x="550" y="235"/>
                </a:lnTo>
                <a:lnTo>
                  <a:pt x="540" y="173"/>
                </a:lnTo>
                <a:lnTo>
                  <a:pt x="503" y="146"/>
                </a:lnTo>
                <a:lnTo>
                  <a:pt x="469" y="146"/>
                </a:lnTo>
                <a:lnTo>
                  <a:pt x="453" y="118"/>
                </a:lnTo>
                <a:lnTo>
                  <a:pt x="383" y="114"/>
                </a:lnTo>
                <a:lnTo>
                  <a:pt x="373" y="129"/>
                </a:lnTo>
                <a:lnTo>
                  <a:pt x="308" y="155"/>
                </a:lnTo>
                <a:lnTo>
                  <a:pt x="292" y="137"/>
                </a:lnTo>
                <a:lnTo>
                  <a:pt x="266" y="127"/>
                </a:lnTo>
                <a:lnTo>
                  <a:pt x="260" y="114"/>
                </a:lnTo>
                <a:lnTo>
                  <a:pt x="246" y="121"/>
                </a:lnTo>
                <a:lnTo>
                  <a:pt x="218" y="112"/>
                </a:lnTo>
                <a:lnTo>
                  <a:pt x="208" y="100"/>
                </a:lnTo>
                <a:lnTo>
                  <a:pt x="159" y="114"/>
                </a:lnTo>
                <a:lnTo>
                  <a:pt x="148" y="100"/>
                </a:lnTo>
                <a:lnTo>
                  <a:pt x="128" y="121"/>
                </a:lnTo>
                <a:lnTo>
                  <a:pt x="97" y="114"/>
                </a:lnTo>
                <a:lnTo>
                  <a:pt x="82" y="132"/>
                </a:lnTo>
                <a:lnTo>
                  <a:pt x="57" y="132"/>
                </a:lnTo>
                <a:lnTo>
                  <a:pt x="62" y="116"/>
                </a:lnTo>
                <a:lnTo>
                  <a:pt x="48" y="98"/>
                </a:lnTo>
                <a:lnTo>
                  <a:pt x="45" y="121"/>
                </a:lnTo>
                <a:lnTo>
                  <a:pt x="10" y="126"/>
                </a:lnTo>
                <a:lnTo>
                  <a:pt x="0" y="70"/>
                </a:lnTo>
                <a:lnTo>
                  <a:pt x="310" y="25"/>
                </a:lnTo>
                <a:lnTo>
                  <a:pt x="324" y="50"/>
                </a:lnTo>
                <a:lnTo>
                  <a:pt x="574" y="23"/>
                </a:lnTo>
                <a:lnTo>
                  <a:pt x="583" y="34"/>
                </a:lnTo>
                <a:lnTo>
                  <a:pt x="592" y="36"/>
                </a:lnTo>
                <a:lnTo>
                  <a:pt x="602" y="0"/>
                </a:lnTo>
                <a:lnTo>
                  <a:pt x="613" y="10"/>
                </a:lnTo>
                <a:lnTo>
                  <a:pt x="635" y="17"/>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46" name="Freeform 36" descr="Stationery"/>
          <p:cNvSpPr>
            <a:spLocks/>
          </p:cNvSpPr>
          <p:nvPr/>
        </p:nvSpPr>
        <p:spPr bwMode="invGray">
          <a:xfrm>
            <a:off x="4105275" y="2449513"/>
            <a:ext cx="1119188" cy="554037"/>
          </a:xfrm>
          <a:custGeom>
            <a:avLst/>
            <a:gdLst>
              <a:gd name="T0" fmla="*/ 2147483646 w 689"/>
              <a:gd name="T1" fmla="*/ 0 h 313"/>
              <a:gd name="T2" fmla="*/ 2147483646 w 689"/>
              <a:gd name="T3" fmla="*/ 2147483646 h 313"/>
              <a:gd name="T4" fmla="*/ 2147483646 w 689"/>
              <a:gd name="T5" fmla="*/ 2147483646 h 313"/>
              <a:gd name="T6" fmla="*/ 2147483646 w 689"/>
              <a:gd name="T7" fmla="*/ 2147483646 h 313"/>
              <a:gd name="T8" fmla="*/ 2147483646 w 689"/>
              <a:gd name="T9" fmla="*/ 2147483646 h 313"/>
              <a:gd name="T10" fmla="*/ 2147483646 w 689"/>
              <a:gd name="T11" fmla="*/ 2147483646 h 313"/>
              <a:gd name="T12" fmla="*/ 2147483646 w 689"/>
              <a:gd name="T13" fmla="*/ 2147483646 h 313"/>
              <a:gd name="T14" fmla="*/ 2147483646 w 689"/>
              <a:gd name="T15" fmla="*/ 2147483646 h 313"/>
              <a:gd name="T16" fmla="*/ 2147483646 w 689"/>
              <a:gd name="T17" fmla="*/ 2147483646 h 313"/>
              <a:gd name="T18" fmla="*/ 2147483646 w 689"/>
              <a:gd name="T19" fmla="*/ 2147483646 h 313"/>
              <a:gd name="T20" fmla="*/ 2147483646 w 689"/>
              <a:gd name="T21" fmla="*/ 2147483646 h 313"/>
              <a:gd name="T22" fmla="*/ 2147483646 w 689"/>
              <a:gd name="T23" fmla="*/ 2147483646 h 313"/>
              <a:gd name="T24" fmla="*/ 0 w 689"/>
              <a:gd name="T25" fmla="*/ 2147483646 h 313"/>
              <a:gd name="T26" fmla="*/ 2147483646 w 689"/>
              <a:gd name="T27" fmla="*/ 0 h 3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9"/>
              <a:gd name="T43" fmla="*/ 0 h 313"/>
              <a:gd name="T44" fmla="*/ 689 w 689"/>
              <a:gd name="T45" fmla="*/ 313 h 3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9" h="313">
                <a:moveTo>
                  <a:pt x="8" y="0"/>
                </a:moveTo>
                <a:lnTo>
                  <a:pt x="161" y="11"/>
                </a:lnTo>
                <a:lnTo>
                  <a:pt x="423" y="11"/>
                </a:lnTo>
                <a:lnTo>
                  <a:pt x="463" y="24"/>
                </a:lnTo>
                <a:lnTo>
                  <a:pt x="499" y="29"/>
                </a:lnTo>
                <a:lnTo>
                  <a:pt x="538" y="20"/>
                </a:lnTo>
                <a:lnTo>
                  <a:pt x="567" y="37"/>
                </a:lnTo>
                <a:lnTo>
                  <a:pt x="588" y="66"/>
                </a:lnTo>
                <a:lnTo>
                  <a:pt x="656" y="241"/>
                </a:lnTo>
                <a:lnTo>
                  <a:pt x="688" y="301"/>
                </a:lnTo>
                <a:lnTo>
                  <a:pt x="145" y="312"/>
                </a:lnTo>
                <a:lnTo>
                  <a:pt x="145" y="204"/>
                </a:lnTo>
                <a:lnTo>
                  <a:pt x="0" y="200"/>
                </a:lnTo>
                <a:lnTo>
                  <a:pt x="8" y="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47" name="Freeform 37" descr="Stationery"/>
          <p:cNvSpPr>
            <a:spLocks/>
          </p:cNvSpPr>
          <p:nvPr/>
        </p:nvSpPr>
        <p:spPr bwMode="invGray">
          <a:xfrm>
            <a:off x="4333875" y="2935288"/>
            <a:ext cx="995363" cy="514350"/>
          </a:xfrm>
          <a:custGeom>
            <a:avLst/>
            <a:gdLst>
              <a:gd name="T0" fmla="*/ 0 w 632"/>
              <a:gd name="T1" fmla="*/ 2147483646 h 299"/>
              <a:gd name="T2" fmla="*/ 0 w 632"/>
              <a:gd name="T3" fmla="*/ 2147483646 h 299"/>
              <a:gd name="T4" fmla="*/ 2147483646 w 632"/>
              <a:gd name="T5" fmla="*/ 2147483646 h 299"/>
              <a:gd name="T6" fmla="*/ 2147483646 w 632"/>
              <a:gd name="T7" fmla="*/ 2147483646 h 299"/>
              <a:gd name="T8" fmla="*/ 2147483646 w 632"/>
              <a:gd name="T9" fmla="*/ 2147483646 h 299"/>
              <a:gd name="T10" fmla="*/ 2147483646 w 632"/>
              <a:gd name="T11" fmla="*/ 2147483646 h 299"/>
              <a:gd name="T12" fmla="*/ 2147483646 w 632"/>
              <a:gd name="T13" fmla="*/ 2147483646 h 299"/>
              <a:gd name="T14" fmla="*/ 2147483646 w 632"/>
              <a:gd name="T15" fmla="*/ 2147483646 h 299"/>
              <a:gd name="T16" fmla="*/ 2147483646 w 632"/>
              <a:gd name="T17" fmla="*/ 0 h 299"/>
              <a:gd name="T18" fmla="*/ 0 w 632"/>
              <a:gd name="T19" fmla="*/ 2147483646 h 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2"/>
              <a:gd name="T31" fmla="*/ 0 h 299"/>
              <a:gd name="T32" fmla="*/ 632 w 632"/>
              <a:gd name="T33" fmla="*/ 299 h 2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2" h="299">
                <a:moveTo>
                  <a:pt x="0" y="10"/>
                </a:moveTo>
                <a:lnTo>
                  <a:pt x="0" y="298"/>
                </a:lnTo>
                <a:lnTo>
                  <a:pt x="422" y="295"/>
                </a:lnTo>
                <a:lnTo>
                  <a:pt x="631" y="278"/>
                </a:lnTo>
                <a:lnTo>
                  <a:pt x="605" y="77"/>
                </a:lnTo>
                <a:lnTo>
                  <a:pt x="580" y="41"/>
                </a:lnTo>
                <a:lnTo>
                  <a:pt x="573" y="16"/>
                </a:lnTo>
                <a:lnTo>
                  <a:pt x="551" y="16"/>
                </a:lnTo>
                <a:lnTo>
                  <a:pt x="544" y="0"/>
                </a:lnTo>
                <a:lnTo>
                  <a:pt x="0" y="1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48" name="Freeform 38" descr="Stationery"/>
          <p:cNvSpPr>
            <a:spLocks/>
          </p:cNvSpPr>
          <p:nvPr/>
        </p:nvSpPr>
        <p:spPr bwMode="invGray">
          <a:xfrm>
            <a:off x="5014913" y="2330450"/>
            <a:ext cx="771525" cy="519113"/>
          </a:xfrm>
          <a:custGeom>
            <a:avLst/>
            <a:gdLst>
              <a:gd name="T0" fmla="*/ 2147483646 w 492"/>
              <a:gd name="T1" fmla="*/ 2147483646 h 323"/>
              <a:gd name="T2" fmla="*/ 2147483646 w 492"/>
              <a:gd name="T3" fmla="*/ 0 h 323"/>
              <a:gd name="T4" fmla="*/ 2147483646 w 492"/>
              <a:gd name="T5" fmla="*/ 2147483646 h 323"/>
              <a:gd name="T6" fmla="*/ 2147483646 w 492"/>
              <a:gd name="T7" fmla="*/ 2147483646 h 323"/>
              <a:gd name="T8" fmla="*/ 2147483646 w 492"/>
              <a:gd name="T9" fmla="*/ 2147483646 h 323"/>
              <a:gd name="T10" fmla="*/ 2147483646 w 492"/>
              <a:gd name="T11" fmla="*/ 2147483646 h 323"/>
              <a:gd name="T12" fmla="*/ 2147483646 w 492"/>
              <a:gd name="T13" fmla="*/ 2147483646 h 323"/>
              <a:gd name="T14" fmla="*/ 2147483646 w 492"/>
              <a:gd name="T15" fmla="*/ 2147483646 h 323"/>
              <a:gd name="T16" fmla="*/ 2147483646 w 492"/>
              <a:gd name="T17" fmla="*/ 2147483646 h 323"/>
              <a:gd name="T18" fmla="*/ 2147483646 w 492"/>
              <a:gd name="T19" fmla="*/ 2147483646 h 323"/>
              <a:gd name="T20" fmla="*/ 2147483646 w 492"/>
              <a:gd name="T21" fmla="*/ 2147483646 h 323"/>
              <a:gd name="T22" fmla="*/ 2147483646 w 492"/>
              <a:gd name="T23" fmla="*/ 2147483646 h 323"/>
              <a:gd name="T24" fmla="*/ 2147483646 w 492"/>
              <a:gd name="T25" fmla="*/ 2147483646 h 323"/>
              <a:gd name="T26" fmla="*/ 2147483646 w 492"/>
              <a:gd name="T27" fmla="*/ 2147483646 h 323"/>
              <a:gd name="T28" fmla="*/ 2147483646 w 492"/>
              <a:gd name="T29" fmla="*/ 2147483646 h 323"/>
              <a:gd name="T30" fmla="*/ 2147483646 w 492"/>
              <a:gd name="T31" fmla="*/ 2147483646 h 323"/>
              <a:gd name="T32" fmla="*/ 2147483646 w 492"/>
              <a:gd name="T33" fmla="*/ 2147483646 h 323"/>
              <a:gd name="T34" fmla="*/ 2147483646 w 492"/>
              <a:gd name="T35" fmla="*/ 2147483646 h 323"/>
              <a:gd name="T36" fmla="*/ 2147483646 w 492"/>
              <a:gd name="T37" fmla="*/ 2147483646 h 323"/>
              <a:gd name="T38" fmla="*/ 0 w 492"/>
              <a:gd name="T39" fmla="*/ 2147483646 h 323"/>
              <a:gd name="T40" fmla="*/ 2147483646 w 492"/>
              <a:gd name="T41" fmla="*/ 2147483646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2"/>
              <a:gd name="T64" fmla="*/ 0 h 323"/>
              <a:gd name="T65" fmla="*/ 492 w 492"/>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2" h="323">
                <a:moveTo>
                  <a:pt x="12" y="24"/>
                </a:moveTo>
                <a:lnTo>
                  <a:pt x="404" y="0"/>
                </a:lnTo>
                <a:lnTo>
                  <a:pt x="418" y="8"/>
                </a:lnTo>
                <a:lnTo>
                  <a:pt x="412" y="53"/>
                </a:lnTo>
                <a:lnTo>
                  <a:pt x="428" y="78"/>
                </a:lnTo>
                <a:lnTo>
                  <a:pt x="465" y="94"/>
                </a:lnTo>
                <a:lnTo>
                  <a:pt x="489" y="122"/>
                </a:lnTo>
                <a:lnTo>
                  <a:pt x="491" y="157"/>
                </a:lnTo>
                <a:lnTo>
                  <a:pt x="477" y="181"/>
                </a:lnTo>
                <a:lnTo>
                  <a:pt x="441" y="190"/>
                </a:lnTo>
                <a:lnTo>
                  <a:pt x="448" y="228"/>
                </a:lnTo>
                <a:lnTo>
                  <a:pt x="429" y="261"/>
                </a:lnTo>
                <a:lnTo>
                  <a:pt x="427" y="322"/>
                </a:lnTo>
                <a:lnTo>
                  <a:pt x="396" y="291"/>
                </a:lnTo>
                <a:lnTo>
                  <a:pt x="80" y="317"/>
                </a:lnTo>
                <a:lnTo>
                  <a:pt x="12" y="141"/>
                </a:lnTo>
                <a:lnTo>
                  <a:pt x="12" y="112"/>
                </a:lnTo>
                <a:lnTo>
                  <a:pt x="14" y="104"/>
                </a:lnTo>
                <a:lnTo>
                  <a:pt x="12" y="59"/>
                </a:lnTo>
                <a:lnTo>
                  <a:pt x="0" y="45"/>
                </a:lnTo>
                <a:lnTo>
                  <a:pt x="12" y="24"/>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49" name="Freeform 39" descr="Stationery"/>
          <p:cNvSpPr>
            <a:spLocks/>
          </p:cNvSpPr>
          <p:nvPr/>
        </p:nvSpPr>
        <p:spPr bwMode="invGray">
          <a:xfrm>
            <a:off x="5684838" y="2424113"/>
            <a:ext cx="534987" cy="920750"/>
          </a:xfrm>
          <a:custGeom>
            <a:avLst/>
            <a:gdLst>
              <a:gd name="T0" fmla="*/ 2147483646 w 343"/>
              <a:gd name="T1" fmla="*/ 2147483646 h 574"/>
              <a:gd name="T2" fmla="*/ 2147483646 w 343"/>
              <a:gd name="T3" fmla="*/ 0 h 574"/>
              <a:gd name="T4" fmla="*/ 2147483646 w 343"/>
              <a:gd name="T5" fmla="*/ 2147483646 h 574"/>
              <a:gd name="T6" fmla="*/ 2147483646 w 343"/>
              <a:gd name="T7" fmla="*/ 2147483646 h 574"/>
              <a:gd name="T8" fmla="*/ 2147483646 w 343"/>
              <a:gd name="T9" fmla="*/ 2147483646 h 574"/>
              <a:gd name="T10" fmla="*/ 2147483646 w 343"/>
              <a:gd name="T11" fmla="*/ 2147483646 h 574"/>
              <a:gd name="T12" fmla="*/ 2147483646 w 343"/>
              <a:gd name="T13" fmla="*/ 2147483646 h 574"/>
              <a:gd name="T14" fmla="*/ 2147483646 w 343"/>
              <a:gd name="T15" fmla="*/ 2147483646 h 574"/>
              <a:gd name="T16" fmla="*/ 2147483646 w 343"/>
              <a:gd name="T17" fmla="*/ 2147483646 h 574"/>
              <a:gd name="T18" fmla="*/ 2147483646 w 343"/>
              <a:gd name="T19" fmla="*/ 2147483646 h 574"/>
              <a:gd name="T20" fmla="*/ 2147483646 w 343"/>
              <a:gd name="T21" fmla="*/ 2147483646 h 574"/>
              <a:gd name="T22" fmla="*/ 2147483646 w 343"/>
              <a:gd name="T23" fmla="*/ 2147483646 h 574"/>
              <a:gd name="T24" fmla="*/ 2147483646 w 343"/>
              <a:gd name="T25" fmla="*/ 2147483646 h 574"/>
              <a:gd name="T26" fmla="*/ 2147483646 w 343"/>
              <a:gd name="T27" fmla="*/ 2147483646 h 574"/>
              <a:gd name="T28" fmla="*/ 2147483646 w 343"/>
              <a:gd name="T29" fmla="*/ 2147483646 h 574"/>
              <a:gd name="T30" fmla="*/ 2147483646 w 343"/>
              <a:gd name="T31" fmla="*/ 2147483646 h 574"/>
              <a:gd name="T32" fmla="*/ 2147483646 w 343"/>
              <a:gd name="T33" fmla="*/ 2147483646 h 574"/>
              <a:gd name="T34" fmla="*/ 2147483646 w 343"/>
              <a:gd name="T35" fmla="*/ 2147483646 h 574"/>
              <a:gd name="T36" fmla="*/ 2147483646 w 343"/>
              <a:gd name="T37" fmla="*/ 2147483646 h 574"/>
              <a:gd name="T38" fmla="*/ 2147483646 w 343"/>
              <a:gd name="T39" fmla="*/ 2147483646 h 574"/>
              <a:gd name="T40" fmla="*/ 2147483646 w 343"/>
              <a:gd name="T41" fmla="*/ 2147483646 h 574"/>
              <a:gd name="T42" fmla="*/ 0 w 343"/>
              <a:gd name="T43" fmla="*/ 2147483646 h 574"/>
              <a:gd name="T44" fmla="*/ 2147483646 w 343"/>
              <a:gd name="T45" fmla="*/ 2147483646 h 574"/>
              <a:gd name="T46" fmla="*/ 2147483646 w 343"/>
              <a:gd name="T47" fmla="*/ 2147483646 h 574"/>
              <a:gd name="T48" fmla="*/ 2147483646 w 343"/>
              <a:gd name="T49" fmla="*/ 2147483646 h 574"/>
              <a:gd name="T50" fmla="*/ 2147483646 w 343"/>
              <a:gd name="T51" fmla="*/ 2147483646 h 574"/>
              <a:gd name="T52" fmla="*/ 2147483646 w 343"/>
              <a:gd name="T53" fmla="*/ 2147483646 h 574"/>
              <a:gd name="T54" fmla="*/ 2147483646 w 343"/>
              <a:gd name="T55" fmla="*/ 2147483646 h 574"/>
              <a:gd name="T56" fmla="*/ 2147483646 w 343"/>
              <a:gd name="T57" fmla="*/ 2147483646 h 5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3"/>
              <a:gd name="T88" fmla="*/ 0 h 574"/>
              <a:gd name="T89" fmla="*/ 343 w 343"/>
              <a:gd name="T90" fmla="*/ 574 h 5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3" h="574">
                <a:moveTo>
                  <a:pt x="38" y="34"/>
                </a:moveTo>
                <a:lnTo>
                  <a:pt x="258" y="0"/>
                </a:lnTo>
                <a:lnTo>
                  <a:pt x="255" y="22"/>
                </a:lnTo>
                <a:lnTo>
                  <a:pt x="280" y="57"/>
                </a:lnTo>
                <a:lnTo>
                  <a:pt x="289" y="89"/>
                </a:lnTo>
                <a:lnTo>
                  <a:pt x="328" y="317"/>
                </a:lnTo>
                <a:lnTo>
                  <a:pt x="323" y="347"/>
                </a:lnTo>
                <a:lnTo>
                  <a:pt x="342" y="369"/>
                </a:lnTo>
                <a:lnTo>
                  <a:pt x="306" y="475"/>
                </a:lnTo>
                <a:lnTo>
                  <a:pt x="283" y="513"/>
                </a:lnTo>
                <a:lnTo>
                  <a:pt x="293" y="529"/>
                </a:lnTo>
                <a:lnTo>
                  <a:pt x="274" y="536"/>
                </a:lnTo>
                <a:lnTo>
                  <a:pt x="279" y="561"/>
                </a:lnTo>
                <a:lnTo>
                  <a:pt x="222" y="558"/>
                </a:lnTo>
                <a:lnTo>
                  <a:pt x="208" y="573"/>
                </a:lnTo>
                <a:lnTo>
                  <a:pt x="185" y="562"/>
                </a:lnTo>
                <a:lnTo>
                  <a:pt x="165" y="521"/>
                </a:lnTo>
                <a:lnTo>
                  <a:pt x="115" y="477"/>
                </a:lnTo>
                <a:lnTo>
                  <a:pt x="122" y="401"/>
                </a:lnTo>
                <a:lnTo>
                  <a:pt x="70" y="376"/>
                </a:lnTo>
                <a:lnTo>
                  <a:pt x="32" y="332"/>
                </a:lnTo>
                <a:lnTo>
                  <a:pt x="0" y="263"/>
                </a:lnTo>
                <a:lnTo>
                  <a:pt x="2" y="201"/>
                </a:lnTo>
                <a:lnTo>
                  <a:pt x="21" y="169"/>
                </a:lnTo>
                <a:lnTo>
                  <a:pt x="14" y="130"/>
                </a:lnTo>
                <a:lnTo>
                  <a:pt x="50" y="122"/>
                </a:lnTo>
                <a:lnTo>
                  <a:pt x="64" y="98"/>
                </a:lnTo>
                <a:lnTo>
                  <a:pt x="62" y="62"/>
                </a:lnTo>
                <a:lnTo>
                  <a:pt x="38" y="34"/>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50" name="Freeform 40" descr="Stationery"/>
          <p:cNvSpPr>
            <a:spLocks/>
          </p:cNvSpPr>
          <p:nvPr/>
        </p:nvSpPr>
        <p:spPr bwMode="invGray">
          <a:xfrm>
            <a:off x="5141913" y="2797175"/>
            <a:ext cx="911225" cy="701675"/>
          </a:xfrm>
          <a:custGeom>
            <a:avLst/>
            <a:gdLst>
              <a:gd name="T0" fmla="*/ 2147483646 w 582"/>
              <a:gd name="T1" fmla="*/ 2147483646 h 438"/>
              <a:gd name="T2" fmla="*/ 2147483646 w 582"/>
              <a:gd name="T3" fmla="*/ 2147483646 h 438"/>
              <a:gd name="T4" fmla="*/ 2147483646 w 582"/>
              <a:gd name="T5" fmla="*/ 2147483646 h 438"/>
              <a:gd name="T6" fmla="*/ 2147483646 w 582"/>
              <a:gd name="T7" fmla="*/ 2147483646 h 438"/>
              <a:gd name="T8" fmla="*/ 2147483646 w 582"/>
              <a:gd name="T9" fmla="*/ 2147483646 h 438"/>
              <a:gd name="T10" fmla="*/ 2147483646 w 582"/>
              <a:gd name="T11" fmla="*/ 2147483646 h 438"/>
              <a:gd name="T12" fmla="*/ 2147483646 w 582"/>
              <a:gd name="T13" fmla="*/ 2147483646 h 438"/>
              <a:gd name="T14" fmla="*/ 2147483646 w 582"/>
              <a:gd name="T15" fmla="*/ 2147483646 h 438"/>
              <a:gd name="T16" fmla="*/ 2147483646 w 582"/>
              <a:gd name="T17" fmla="*/ 2147483646 h 438"/>
              <a:gd name="T18" fmla="*/ 2147483646 w 582"/>
              <a:gd name="T19" fmla="*/ 2147483646 h 438"/>
              <a:gd name="T20" fmla="*/ 2147483646 w 582"/>
              <a:gd name="T21" fmla="*/ 2147483646 h 438"/>
              <a:gd name="T22" fmla="*/ 2147483646 w 582"/>
              <a:gd name="T23" fmla="*/ 2147483646 h 438"/>
              <a:gd name="T24" fmla="*/ 2147483646 w 582"/>
              <a:gd name="T25" fmla="*/ 2147483646 h 438"/>
              <a:gd name="T26" fmla="*/ 2147483646 w 582"/>
              <a:gd name="T27" fmla="*/ 2147483646 h 438"/>
              <a:gd name="T28" fmla="*/ 2147483646 w 582"/>
              <a:gd name="T29" fmla="*/ 2147483646 h 438"/>
              <a:gd name="T30" fmla="*/ 2147483646 w 582"/>
              <a:gd name="T31" fmla="*/ 2147483646 h 438"/>
              <a:gd name="T32" fmla="*/ 2147483646 w 582"/>
              <a:gd name="T33" fmla="*/ 2147483646 h 438"/>
              <a:gd name="T34" fmla="*/ 2147483646 w 582"/>
              <a:gd name="T35" fmla="*/ 0 h 438"/>
              <a:gd name="T36" fmla="*/ 0 w 582"/>
              <a:gd name="T37" fmla="*/ 2147483646 h 438"/>
              <a:gd name="T38" fmla="*/ 2147483646 w 582"/>
              <a:gd name="T39" fmla="*/ 2147483646 h 438"/>
              <a:gd name="T40" fmla="*/ 2147483646 w 582"/>
              <a:gd name="T41" fmla="*/ 2147483646 h 438"/>
              <a:gd name="T42" fmla="*/ 2147483646 w 582"/>
              <a:gd name="T43" fmla="*/ 2147483646 h 438"/>
              <a:gd name="T44" fmla="*/ 2147483646 w 582"/>
              <a:gd name="T45" fmla="*/ 2147483646 h 438"/>
              <a:gd name="T46" fmla="*/ 2147483646 w 582"/>
              <a:gd name="T47" fmla="*/ 2147483646 h 438"/>
              <a:gd name="T48" fmla="*/ 2147483646 w 582"/>
              <a:gd name="T49" fmla="*/ 2147483646 h 438"/>
              <a:gd name="T50" fmla="*/ 2147483646 w 582"/>
              <a:gd name="T51" fmla="*/ 2147483646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438"/>
              <a:gd name="T80" fmla="*/ 582 w 58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438">
                <a:moveTo>
                  <a:pt x="126" y="423"/>
                </a:moveTo>
                <a:lnTo>
                  <a:pt x="285" y="412"/>
                </a:lnTo>
                <a:lnTo>
                  <a:pt x="506" y="395"/>
                </a:lnTo>
                <a:lnTo>
                  <a:pt x="494" y="437"/>
                </a:lnTo>
                <a:lnTo>
                  <a:pt x="539" y="437"/>
                </a:lnTo>
                <a:lnTo>
                  <a:pt x="547" y="395"/>
                </a:lnTo>
                <a:lnTo>
                  <a:pt x="574" y="382"/>
                </a:lnTo>
                <a:lnTo>
                  <a:pt x="581" y="365"/>
                </a:lnTo>
                <a:lnTo>
                  <a:pt x="563" y="355"/>
                </a:lnTo>
                <a:lnTo>
                  <a:pt x="554" y="342"/>
                </a:lnTo>
                <a:lnTo>
                  <a:pt x="531" y="331"/>
                </a:lnTo>
                <a:lnTo>
                  <a:pt x="511" y="290"/>
                </a:lnTo>
                <a:lnTo>
                  <a:pt x="461" y="246"/>
                </a:lnTo>
                <a:lnTo>
                  <a:pt x="468" y="169"/>
                </a:lnTo>
                <a:lnTo>
                  <a:pt x="416" y="145"/>
                </a:lnTo>
                <a:lnTo>
                  <a:pt x="378" y="100"/>
                </a:lnTo>
                <a:lnTo>
                  <a:pt x="346" y="31"/>
                </a:lnTo>
                <a:lnTo>
                  <a:pt x="315" y="0"/>
                </a:lnTo>
                <a:lnTo>
                  <a:pt x="0" y="26"/>
                </a:lnTo>
                <a:lnTo>
                  <a:pt x="32" y="86"/>
                </a:lnTo>
                <a:lnTo>
                  <a:pt x="39" y="103"/>
                </a:lnTo>
                <a:lnTo>
                  <a:pt x="61" y="103"/>
                </a:lnTo>
                <a:lnTo>
                  <a:pt x="68" y="128"/>
                </a:lnTo>
                <a:lnTo>
                  <a:pt x="93" y="166"/>
                </a:lnTo>
                <a:lnTo>
                  <a:pt x="119" y="374"/>
                </a:lnTo>
                <a:lnTo>
                  <a:pt x="126" y="423"/>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51" name="Freeform 41" descr="Stationery"/>
          <p:cNvSpPr>
            <a:spLocks/>
          </p:cNvSpPr>
          <p:nvPr/>
        </p:nvSpPr>
        <p:spPr bwMode="invGray">
          <a:xfrm>
            <a:off x="6135688" y="2501900"/>
            <a:ext cx="420687" cy="687388"/>
          </a:xfrm>
          <a:custGeom>
            <a:avLst/>
            <a:gdLst>
              <a:gd name="T0" fmla="*/ 0 w 269"/>
              <a:gd name="T1" fmla="*/ 2147483646 h 429"/>
              <a:gd name="T2" fmla="*/ 2147483646 w 269"/>
              <a:gd name="T3" fmla="*/ 2147483646 h 429"/>
              <a:gd name="T4" fmla="*/ 2147483646 w 269"/>
              <a:gd name="T5" fmla="*/ 2147483646 h 429"/>
              <a:gd name="T6" fmla="*/ 2147483646 w 269"/>
              <a:gd name="T7" fmla="*/ 2147483646 h 429"/>
              <a:gd name="T8" fmla="*/ 2147483646 w 269"/>
              <a:gd name="T9" fmla="*/ 2147483646 h 429"/>
              <a:gd name="T10" fmla="*/ 2147483646 w 269"/>
              <a:gd name="T11" fmla="*/ 2147483646 h 429"/>
              <a:gd name="T12" fmla="*/ 2147483646 w 269"/>
              <a:gd name="T13" fmla="*/ 2147483646 h 429"/>
              <a:gd name="T14" fmla="*/ 2147483646 w 269"/>
              <a:gd name="T15" fmla="*/ 2147483646 h 429"/>
              <a:gd name="T16" fmla="*/ 2147483646 w 269"/>
              <a:gd name="T17" fmla="*/ 2147483646 h 429"/>
              <a:gd name="T18" fmla="*/ 2147483646 w 269"/>
              <a:gd name="T19" fmla="*/ 2147483646 h 429"/>
              <a:gd name="T20" fmla="*/ 2147483646 w 269"/>
              <a:gd name="T21" fmla="*/ 2147483646 h 429"/>
              <a:gd name="T22" fmla="*/ 2147483646 w 269"/>
              <a:gd name="T23" fmla="*/ 2147483646 h 429"/>
              <a:gd name="T24" fmla="*/ 2147483646 w 269"/>
              <a:gd name="T25" fmla="*/ 0 h 429"/>
              <a:gd name="T26" fmla="*/ 2147483646 w 269"/>
              <a:gd name="T27" fmla="*/ 2147483646 h 429"/>
              <a:gd name="T28" fmla="*/ 2147483646 w 269"/>
              <a:gd name="T29" fmla="*/ 2147483646 h 429"/>
              <a:gd name="T30" fmla="*/ 2147483646 w 269"/>
              <a:gd name="T31" fmla="*/ 2147483646 h 429"/>
              <a:gd name="T32" fmla="*/ 0 w 269"/>
              <a:gd name="T33" fmla="*/ 2147483646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
              <a:gd name="T52" fmla="*/ 0 h 429"/>
              <a:gd name="T53" fmla="*/ 269 w 269"/>
              <a:gd name="T54" fmla="*/ 429 h 4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 h="429">
                <a:moveTo>
                  <a:pt x="0" y="42"/>
                </a:moveTo>
                <a:lnTo>
                  <a:pt x="39" y="270"/>
                </a:lnTo>
                <a:lnTo>
                  <a:pt x="35" y="300"/>
                </a:lnTo>
                <a:lnTo>
                  <a:pt x="54" y="322"/>
                </a:lnTo>
                <a:lnTo>
                  <a:pt x="18" y="428"/>
                </a:lnTo>
                <a:lnTo>
                  <a:pt x="47" y="411"/>
                </a:lnTo>
                <a:lnTo>
                  <a:pt x="148" y="397"/>
                </a:lnTo>
                <a:lnTo>
                  <a:pt x="156" y="371"/>
                </a:lnTo>
                <a:lnTo>
                  <a:pt x="187" y="386"/>
                </a:lnTo>
                <a:lnTo>
                  <a:pt x="206" y="345"/>
                </a:lnTo>
                <a:lnTo>
                  <a:pt x="232" y="307"/>
                </a:lnTo>
                <a:lnTo>
                  <a:pt x="268" y="278"/>
                </a:lnTo>
                <a:lnTo>
                  <a:pt x="212" y="0"/>
                </a:lnTo>
                <a:lnTo>
                  <a:pt x="73" y="16"/>
                </a:lnTo>
                <a:lnTo>
                  <a:pt x="57" y="30"/>
                </a:lnTo>
                <a:lnTo>
                  <a:pt x="26" y="40"/>
                </a:lnTo>
                <a:lnTo>
                  <a:pt x="0" y="42"/>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52" name="Freeform 42" descr="Stationery"/>
          <p:cNvSpPr>
            <a:spLocks/>
          </p:cNvSpPr>
          <p:nvPr/>
        </p:nvSpPr>
        <p:spPr bwMode="invGray">
          <a:xfrm>
            <a:off x="4152900" y="1463675"/>
            <a:ext cx="839788" cy="541338"/>
          </a:xfrm>
          <a:custGeom>
            <a:avLst/>
            <a:gdLst>
              <a:gd name="T0" fmla="*/ 2147483646 w 537"/>
              <a:gd name="T1" fmla="*/ 2147483646 h 339"/>
              <a:gd name="T2" fmla="*/ 0 w 537"/>
              <a:gd name="T3" fmla="*/ 2147483646 h 339"/>
              <a:gd name="T4" fmla="*/ 2147483646 w 537"/>
              <a:gd name="T5" fmla="*/ 2147483646 h 339"/>
              <a:gd name="T6" fmla="*/ 2147483646 w 537"/>
              <a:gd name="T7" fmla="*/ 2147483646 h 339"/>
              <a:gd name="T8" fmla="*/ 2147483646 w 537"/>
              <a:gd name="T9" fmla="*/ 2147483646 h 339"/>
              <a:gd name="T10" fmla="*/ 2147483646 w 537"/>
              <a:gd name="T11" fmla="*/ 2147483646 h 339"/>
              <a:gd name="T12" fmla="*/ 2147483646 w 537"/>
              <a:gd name="T13" fmla="*/ 0 h 339"/>
              <a:gd name="T14" fmla="*/ 2147483646 w 537"/>
              <a:gd name="T15" fmla="*/ 2147483646 h 339"/>
              <a:gd name="T16" fmla="*/ 2147483646 w 537"/>
              <a:gd name="T17" fmla="*/ 2147483646 h 339"/>
              <a:gd name="T18" fmla="*/ 2147483646 w 537"/>
              <a:gd name="T19" fmla="*/ 2147483646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339"/>
              <a:gd name="T32" fmla="*/ 537 w 53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339">
                <a:moveTo>
                  <a:pt x="13" y="5"/>
                </a:moveTo>
                <a:lnTo>
                  <a:pt x="0" y="333"/>
                </a:lnTo>
                <a:lnTo>
                  <a:pt x="366" y="338"/>
                </a:lnTo>
                <a:lnTo>
                  <a:pt x="536" y="327"/>
                </a:lnTo>
                <a:lnTo>
                  <a:pt x="524" y="193"/>
                </a:lnTo>
                <a:lnTo>
                  <a:pt x="495" y="124"/>
                </a:lnTo>
                <a:lnTo>
                  <a:pt x="468" y="0"/>
                </a:lnTo>
                <a:lnTo>
                  <a:pt x="260" y="5"/>
                </a:lnTo>
                <a:lnTo>
                  <a:pt x="155" y="5"/>
                </a:lnTo>
                <a:lnTo>
                  <a:pt x="13" y="5"/>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53" name="Freeform 43" descr="Stationery"/>
          <p:cNvSpPr>
            <a:spLocks/>
          </p:cNvSpPr>
          <p:nvPr/>
        </p:nvSpPr>
        <p:spPr bwMode="invGray">
          <a:xfrm>
            <a:off x="4132263" y="1987550"/>
            <a:ext cx="908050" cy="569913"/>
          </a:xfrm>
          <a:custGeom>
            <a:avLst/>
            <a:gdLst>
              <a:gd name="T0" fmla="*/ 2147483646 w 580"/>
              <a:gd name="T1" fmla="*/ 2147483646 h 356"/>
              <a:gd name="T2" fmla="*/ 2147483646 w 580"/>
              <a:gd name="T3" fmla="*/ 2147483646 h 356"/>
              <a:gd name="T4" fmla="*/ 2147483646 w 580"/>
              <a:gd name="T5" fmla="*/ 0 h 356"/>
              <a:gd name="T6" fmla="*/ 2147483646 w 580"/>
              <a:gd name="T7" fmla="*/ 2147483646 h 356"/>
              <a:gd name="T8" fmla="*/ 2147483646 w 580"/>
              <a:gd name="T9" fmla="*/ 2147483646 h 356"/>
              <a:gd name="T10" fmla="*/ 2147483646 w 580"/>
              <a:gd name="T11" fmla="*/ 2147483646 h 356"/>
              <a:gd name="T12" fmla="*/ 2147483646 w 580"/>
              <a:gd name="T13" fmla="*/ 2147483646 h 356"/>
              <a:gd name="T14" fmla="*/ 2147483646 w 580"/>
              <a:gd name="T15" fmla="*/ 2147483646 h 356"/>
              <a:gd name="T16" fmla="*/ 2147483646 w 580"/>
              <a:gd name="T17" fmla="*/ 2147483646 h 356"/>
              <a:gd name="T18" fmla="*/ 2147483646 w 580"/>
              <a:gd name="T19" fmla="*/ 2147483646 h 356"/>
              <a:gd name="T20" fmla="*/ 2147483646 w 580"/>
              <a:gd name="T21" fmla="*/ 2147483646 h 356"/>
              <a:gd name="T22" fmla="*/ 2147483646 w 580"/>
              <a:gd name="T23" fmla="*/ 2147483646 h 356"/>
              <a:gd name="T24" fmla="*/ 2147483646 w 580"/>
              <a:gd name="T25" fmla="*/ 2147483646 h 356"/>
              <a:gd name="T26" fmla="*/ 2147483646 w 580"/>
              <a:gd name="T27" fmla="*/ 2147483646 h 356"/>
              <a:gd name="T28" fmla="*/ 2147483646 w 580"/>
              <a:gd name="T29" fmla="*/ 2147483646 h 356"/>
              <a:gd name="T30" fmla="*/ 2147483646 w 580"/>
              <a:gd name="T31" fmla="*/ 2147483646 h 356"/>
              <a:gd name="T32" fmla="*/ 2147483646 w 580"/>
              <a:gd name="T33" fmla="*/ 2147483646 h 356"/>
              <a:gd name="T34" fmla="*/ 0 w 580"/>
              <a:gd name="T35" fmla="*/ 2147483646 h 356"/>
              <a:gd name="T36" fmla="*/ 2147483646 w 580"/>
              <a:gd name="T37" fmla="*/ 2147483646 h 356"/>
              <a:gd name="T38" fmla="*/ 2147483646 w 580"/>
              <a:gd name="T39" fmla="*/ 2147483646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0"/>
              <a:gd name="T61" fmla="*/ 0 h 356"/>
              <a:gd name="T62" fmla="*/ 580 w 580"/>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0" h="356">
                <a:moveTo>
                  <a:pt x="15" y="5"/>
                </a:moveTo>
                <a:lnTo>
                  <a:pt x="379" y="11"/>
                </a:lnTo>
                <a:lnTo>
                  <a:pt x="547" y="0"/>
                </a:lnTo>
                <a:lnTo>
                  <a:pt x="527" y="31"/>
                </a:lnTo>
                <a:lnTo>
                  <a:pt x="551" y="63"/>
                </a:lnTo>
                <a:lnTo>
                  <a:pt x="577" y="237"/>
                </a:lnTo>
                <a:lnTo>
                  <a:pt x="565" y="259"/>
                </a:lnTo>
                <a:lnTo>
                  <a:pt x="577" y="273"/>
                </a:lnTo>
                <a:lnTo>
                  <a:pt x="579" y="318"/>
                </a:lnTo>
                <a:lnTo>
                  <a:pt x="577" y="326"/>
                </a:lnTo>
                <a:lnTo>
                  <a:pt x="577" y="355"/>
                </a:lnTo>
                <a:lnTo>
                  <a:pt x="555" y="326"/>
                </a:lnTo>
                <a:lnTo>
                  <a:pt x="527" y="310"/>
                </a:lnTo>
                <a:lnTo>
                  <a:pt x="488" y="318"/>
                </a:lnTo>
                <a:lnTo>
                  <a:pt x="452" y="313"/>
                </a:lnTo>
                <a:lnTo>
                  <a:pt x="412" y="300"/>
                </a:lnTo>
                <a:lnTo>
                  <a:pt x="152" y="300"/>
                </a:lnTo>
                <a:lnTo>
                  <a:pt x="0" y="289"/>
                </a:lnTo>
                <a:lnTo>
                  <a:pt x="7" y="96"/>
                </a:lnTo>
                <a:lnTo>
                  <a:pt x="15" y="5"/>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54" name="Freeform 44" descr="Stationery"/>
          <p:cNvSpPr>
            <a:spLocks/>
          </p:cNvSpPr>
          <p:nvPr/>
        </p:nvSpPr>
        <p:spPr bwMode="invGray">
          <a:xfrm>
            <a:off x="4876800" y="1374775"/>
            <a:ext cx="904875" cy="1014413"/>
          </a:xfrm>
          <a:custGeom>
            <a:avLst/>
            <a:gdLst>
              <a:gd name="T0" fmla="*/ 2147483646 w 578"/>
              <a:gd name="T1" fmla="*/ 2147483646 h 632"/>
              <a:gd name="T2" fmla="*/ 2147483646 w 578"/>
              <a:gd name="T3" fmla="*/ 2147483646 h 632"/>
              <a:gd name="T4" fmla="*/ 2147483646 w 578"/>
              <a:gd name="T5" fmla="*/ 2147483646 h 632"/>
              <a:gd name="T6" fmla="*/ 2147483646 w 578"/>
              <a:gd name="T7" fmla="*/ 2147483646 h 632"/>
              <a:gd name="T8" fmla="*/ 2147483646 w 578"/>
              <a:gd name="T9" fmla="*/ 2147483646 h 632"/>
              <a:gd name="T10" fmla="*/ 2147483646 w 578"/>
              <a:gd name="T11" fmla="*/ 2147483646 h 632"/>
              <a:gd name="T12" fmla="*/ 2147483646 w 578"/>
              <a:gd name="T13" fmla="*/ 2147483646 h 632"/>
              <a:gd name="T14" fmla="*/ 2147483646 w 578"/>
              <a:gd name="T15" fmla="*/ 2147483646 h 632"/>
              <a:gd name="T16" fmla="*/ 2147483646 w 578"/>
              <a:gd name="T17" fmla="*/ 2147483646 h 632"/>
              <a:gd name="T18" fmla="*/ 2147483646 w 578"/>
              <a:gd name="T19" fmla="*/ 2147483646 h 632"/>
              <a:gd name="T20" fmla="*/ 2147483646 w 578"/>
              <a:gd name="T21" fmla="*/ 2147483646 h 632"/>
              <a:gd name="T22" fmla="*/ 2147483646 w 578"/>
              <a:gd name="T23" fmla="*/ 2147483646 h 632"/>
              <a:gd name="T24" fmla="*/ 2147483646 w 578"/>
              <a:gd name="T25" fmla="*/ 2147483646 h 632"/>
              <a:gd name="T26" fmla="*/ 2147483646 w 578"/>
              <a:gd name="T27" fmla="*/ 2147483646 h 632"/>
              <a:gd name="T28" fmla="*/ 2147483646 w 578"/>
              <a:gd name="T29" fmla="*/ 2147483646 h 632"/>
              <a:gd name="T30" fmla="*/ 2147483646 w 578"/>
              <a:gd name="T31" fmla="*/ 2147483646 h 632"/>
              <a:gd name="T32" fmla="*/ 2147483646 w 578"/>
              <a:gd name="T33" fmla="*/ 2147483646 h 632"/>
              <a:gd name="T34" fmla="*/ 2147483646 w 578"/>
              <a:gd name="T35" fmla="*/ 2147483646 h 632"/>
              <a:gd name="T36" fmla="*/ 2147483646 w 578"/>
              <a:gd name="T37" fmla="*/ 2147483646 h 632"/>
              <a:gd name="T38" fmla="*/ 2147483646 w 578"/>
              <a:gd name="T39" fmla="*/ 2147483646 h 632"/>
              <a:gd name="T40" fmla="*/ 2147483646 w 578"/>
              <a:gd name="T41" fmla="*/ 2147483646 h 632"/>
              <a:gd name="T42" fmla="*/ 2147483646 w 578"/>
              <a:gd name="T43" fmla="*/ 2147483646 h 632"/>
              <a:gd name="T44" fmla="*/ 2147483646 w 578"/>
              <a:gd name="T45" fmla="*/ 2147483646 h 632"/>
              <a:gd name="T46" fmla="*/ 0 w 578"/>
              <a:gd name="T47" fmla="*/ 2147483646 h 632"/>
              <a:gd name="T48" fmla="*/ 2147483646 w 578"/>
              <a:gd name="T49" fmla="*/ 2147483646 h 632"/>
              <a:gd name="T50" fmla="*/ 2147483646 w 578"/>
              <a:gd name="T51" fmla="*/ 0 h 632"/>
              <a:gd name="T52" fmla="*/ 2147483646 w 578"/>
              <a:gd name="T53" fmla="*/ 2147483646 h 632"/>
              <a:gd name="T54" fmla="*/ 2147483646 w 578"/>
              <a:gd name="T55" fmla="*/ 2147483646 h 632"/>
              <a:gd name="T56" fmla="*/ 2147483646 w 578"/>
              <a:gd name="T57" fmla="*/ 2147483646 h 632"/>
              <a:gd name="T58" fmla="*/ 2147483646 w 578"/>
              <a:gd name="T59" fmla="*/ 2147483646 h 632"/>
              <a:gd name="T60" fmla="*/ 2147483646 w 578"/>
              <a:gd name="T61" fmla="*/ 2147483646 h 632"/>
              <a:gd name="T62" fmla="*/ 2147483646 w 578"/>
              <a:gd name="T63" fmla="*/ 2147483646 h 632"/>
              <a:gd name="T64" fmla="*/ 2147483646 w 578"/>
              <a:gd name="T65" fmla="*/ 2147483646 h 632"/>
              <a:gd name="T66" fmla="*/ 2147483646 w 578"/>
              <a:gd name="T67" fmla="*/ 2147483646 h 6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8"/>
              <a:gd name="T103" fmla="*/ 0 h 632"/>
              <a:gd name="T104" fmla="*/ 578 w 578"/>
              <a:gd name="T105" fmla="*/ 632 h 6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8" h="632">
                <a:moveTo>
                  <a:pt x="577" y="142"/>
                </a:moveTo>
                <a:lnTo>
                  <a:pt x="534" y="183"/>
                </a:lnTo>
                <a:lnTo>
                  <a:pt x="476" y="212"/>
                </a:lnTo>
                <a:lnTo>
                  <a:pt x="407" y="290"/>
                </a:lnTo>
                <a:lnTo>
                  <a:pt x="385" y="318"/>
                </a:lnTo>
                <a:lnTo>
                  <a:pt x="378" y="354"/>
                </a:lnTo>
                <a:lnTo>
                  <a:pt x="354" y="372"/>
                </a:lnTo>
                <a:lnTo>
                  <a:pt x="378" y="380"/>
                </a:lnTo>
                <a:lnTo>
                  <a:pt x="347" y="380"/>
                </a:lnTo>
                <a:lnTo>
                  <a:pt x="366" y="393"/>
                </a:lnTo>
                <a:lnTo>
                  <a:pt x="356" y="415"/>
                </a:lnTo>
                <a:lnTo>
                  <a:pt x="367" y="482"/>
                </a:lnTo>
                <a:lnTo>
                  <a:pt x="352" y="509"/>
                </a:lnTo>
                <a:lnTo>
                  <a:pt x="407" y="524"/>
                </a:lnTo>
                <a:lnTo>
                  <a:pt x="443" y="555"/>
                </a:lnTo>
                <a:lnTo>
                  <a:pt x="482" y="569"/>
                </a:lnTo>
                <a:lnTo>
                  <a:pt x="490" y="607"/>
                </a:lnTo>
                <a:lnTo>
                  <a:pt x="98" y="631"/>
                </a:lnTo>
                <a:lnTo>
                  <a:pt x="72" y="456"/>
                </a:lnTo>
                <a:lnTo>
                  <a:pt x="48" y="425"/>
                </a:lnTo>
                <a:lnTo>
                  <a:pt x="68" y="393"/>
                </a:lnTo>
                <a:lnTo>
                  <a:pt x="56" y="259"/>
                </a:lnTo>
                <a:lnTo>
                  <a:pt x="27" y="190"/>
                </a:lnTo>
                <a:lnTo>
                  <a:pt x="0" y="66"/>
                </a:lnTo>
                <a:lnTo>
                  <a:pt x="154" y="55"/>
                </a:lnTo>
                <a:lnTo>
                  <a:pt x="197" y="0"/>
                </a:lnTo>
                <a:lnTo>
                  <a:pt x="225" y="17"/>
                </a:lnTo>
                <a:lnTo>
                  <a:pt x="212" y="41"/>
                </a:lnTo>
                <a:lnTo>
                  <a:pt x="238" y="55"/>
                </a:lnTo>
                <a:lnTo>
                  <a:pt x="224" y="81"/>
                </a:lnTo>
                <a:lnTo>
                  <a:pt x="272" y="102"/>
                </a:lnTo>
                <a:lnTo>
                  <a:pt x="323" y="88"/>
                </a:lnTo>
                <a:lnTo>
                  <a:pt x="470" y="142"/>
                </a:lnTo>
                <a:lnTo>
                  <a:pt x="577" y="142"/>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55" name="Freeform 45" descr="Stationery"/>
          <p:cNvSpPr>
            <a:spLocks/>
          </p:cNvSpPr>
          <p:nvPr/>
        </p:nvSpPr>
        <p:spPr bwMode="invGray">
          <a:xfrm>
            <a:off x="5421313" y="1804988"/>
            <a:ext cx="684212" cy="687387"/>
          </a:xfrm>
          <a:custGeom>
            <a:avLst/>
            <a:gdLst>
              <a:gd name="T0" fmla="*/ 2147483646 w 436"/>
              <a:gd name="T1" fmla="*/ 2147483646 h 429"/>
              <a:gd name="T2" fmla="*/ 2147483646 w 436"/>
              <a:gd name="T3" fmla="*/ 2147483646 h 429"/>
              <a:gd name="T4" fmla="*/ 2147483646 w 436"/>
              <a:gd name="T5" fmla="*/ 0 h 429"/>
              <a:gd name="T6" fmla="*/ 2147483646 w 436"/>
              <a:gd name="T7" fmla="*/ 2147483646 h 429"/>
              <a:gd name="T8" fmla="*/ 2147483646 w 436"/>
              <a:gd name="T9" fmla="*/ 2147483646 h 429"/>
              <a:gd name="T10" fmla="*/ 2147483646 w 436"/>
              <a:gd name="T11" fmla="*/ 2147483646 h 429"/>
              <a:gd name="T12" fmla="*/ 2147483646 w 436"/>
              <a:gd name="T13" fmla="*/ 2147483646 h 429"/>
              <a:gd name="T14" fmla="*/ 2147483646 w 436"/>
              <a:gd name="T15" fmla="*/ 2147483646 h 429"/>
              <a:gd name="T16" fmla="*/ 0 w 436"/>
              <a:gd name="T17" fmla="*/ 2147483646 h 429"/>
              <a:gd name="T18" fmla="*/ 2147483646 w 436"/>
              <a:gd name="T19" fmla="*/ 2147483646 h 429"/>
              <a:gd name="T20" fmla="*/ 2147483646 w 436"/>
              <a:gd name="T21" fmla="*/ 2147483646 h 429"/>
              <a:gd name="T22" fmla="*/ 2147483646 w 436"/>
              <a:gd name="T23" fmla="*/ 2147483646 h 429"/>
              <a:gd name="T24" fmla="*/ 2147483646 w 436"/>
              <a:gd name="T25" fmla="*/ 2147483646 h 429"/>
              <a:gd name="T26" fmla="*/ 2147483646 w 436"/>
              <a:gd name="T27" fmla="*/ 2147483646 h 429"/>
              <a:gd name="T28" fmla="*/ 2147483646 w 436"/>
              <a:gd name="T29" fmla="*/ 2147483646 h 429"/>
              <a:gd name="T30" fmla="*/ 2147483646 w 436"/>
              <a:gd name="T31" fmla="*/ 2147483646 h 429"/>
              <a:gd name="T32" fmla="*/ 2147483646 w 436"/>
              <a:gd name="T33" fmla="*/ 2147483646 h 429"/>
              <a:gd name="T34" fmla="*/ 2147483646 w 436"/>
              <a:gd name="T35" fmla="*/ 2147483646 h 429"/>
              <a:gd name="T36" fmla="*/ 2147483646 w 436"/>
              <a:gd name="T37" fmla="*/ 2147483646 h 429"/>
              <a:gd name="T38" fmla="*/ 2147483646 w 436"/>
              <a:gd name="T39" fmla="*/ 2147483646 h 429"/>
              <a:gd name="T40" fmla="*/ 2147483646 w 436"/>
              <a:gd name="T41" fmla="*/ 2147483646 h 429"/>
              <a:gd name="T42" fmla="*/ 2147483646 w 436"/>
              <a:gd name="T43" fmla="*/ 2147483646 h 429"/>
              <a:gd name="T44" fmla="*/ 2147483646 w 436"/>
              <a:gd name="T45" fmla="*/ 2147483646 h 429"/>
              <a:gd name="T46" fmla="*/ 2147483646 w 436"/>
              <a:gd name="T47" fmla="*/ 2147483646 h 429"/>
              <a:gd name="T48" fmla="*/ 2147483646 w 436"/>
              <a:gd name="T49" fmla="*/ 2147483646 h 429"/>
              <a:gd name="T50" fmla="*/ 2147483646 w 436"/>
              <a:gd name="T51" fmla="*/ 2147483646 h 429"/>
              <a:gd name="T52" fmla="*/ 2147483646 w 436"/>
              <a:gd name="T53" fmla="*/ 2147483646 h 429"/>
              <a:gd name="T54" fmla="*/ 2147483646 w 436"/>
              <a:gd name="T55" fmla="*/ 2147483646 h 429"/>
              <a:gd name="T56" fmla="*/ 2147483646 w 436"/>
              <a:gd name="T57" fmla="*/ 2147483646 h 429"/>
              <a:gd name="T58" fmla="*/ 2147483646 w 436"/>
              <a:gd name="T59" fmla="*/ 2147483646 h 429"/>
              <a:gd name="T60" fmla="*/ 2147483646 w 436"/>
              <a:gd name="T61" fmla="*/ 2147483646 h 429"/>
              <a:gd name="T62" fmla="*/ 2147483646 w 436"/>
              <a:gd name="T63" fmla="*/ 2147483646 h 429"/>
              <a:gd name="T64" fmla="*/ 2147483646 w 436"/>
              <a:gd name="T65" fmla="*/ 2147483646 h 429"/>
              <a:gd name="T66" fmla="*/ 2147483646 w 436"/>
              <a:gd name="T67" fmla="*/ 2147483646 h 4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6"/>
              <a:gd name="T103" fmla="*/ 0 h 429"/>
              <a:gd name="T104" fmla="*/ 436 w 436"/>
              <a:gd name="T105" fmla="*/ 429 h 4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6" h="429">
                <a:moveTo>
                  <a:pt x="175" y="31"/>
                </a:moveTo>
                <a:lnTo>
                  <a:pt x="140" y="31"/>
                </a:lnTo>
                <a:lnTo>
                  <a:pt x="145" y="0"/>
                </a:lnTo>
                <a:lnTo>
                  <a:pt x="59" y="18"/>
                </a:lnTo>
                <a:lnTo>
                  <a:pt x="38" y="46"/>
                </a:lnTo>
                <a:lnTo>
                  <a:pt x="31" y="83"/>
                </a:lnTo>
                <a:lnTo>
                  <a:pt x="7" y="100"/>
                </a:lnTo>
                <a:lnTo>
                  <a:pt x="31" y="109"/>
                </a:lnTo>
                <a:lnTo>
                  <a:pt x="0" y="109"/>
                </a:lnTo>
                <a:lnTo>
                  <a:pt x="19" y="122"/>
                </a:lnTo>
                <a:lnTo>
                  <a:pt x="9" y="143"/>
                </a:lnTo>
                <a:lnTo>
                  <a:pt x="20" y="210"/>
                </a:lnTo>
                <a:lnTo>
                  <a:pt x="5" y="237"/>
                </a:lnTo>
                <a:lnTo>
                  <a:pt x="59" y="252"/>
                </a:lnTo>
                <a:lnTo>
                  <a:pt x="96" y="283"/>
                </a:lnTo>
                <a:lnTo>
                  <a:pt x="134" y="297"/>
                </a:lnTo>
                <a:lnTo>
                  <a:pt x="142" y="334"/>
                </a:lnTo>
                <a:lnTo>
                  <a:pt x="156" y="342"/>
                </a:lnTo>
                <a:lnTo>
                  <a:pt x="151" y="387"/>
                </a:lnTo>
                <a:lnTo>
                  <a:pt x="166" y="412"/>
                </a:lnTo>
                <a:lnTo>
                  <a:pt x="203" y="428"/>
                </a:lnTo>
                <a:lnTo>
                  <a:pt x="421" y="394"/>
                </a:lnTo>
                <a:lnTo>
                  <a:pt x="409" y="338"/>
                </a:lnTo>
                <a:lnTo>
                  <a:pt x="435" y="132"/>
                </a:lnTo>
                <a:lnTo>
                  <a:pt x="383" y="208"/>
                </a:lnTo>
                <a:lnTo>
                  <a:pt x="378" y="187"/>
                </a:lnTo>
                <a:lnTo>
                  <a:pt x="395" y="145"/>
                </a:lnTo>
                <a:lnTo>
                  <a:pt x="383" y="94"/>
                </a:lnTo>
                <a:lnTo>
                  <a:pt x="363" y="94"/>
                </a:lnTo>
                <a:lnTo>
                  <a:pt x="356" y="79"/>
                </a:lnTo>
                <a:lnTo>
                  <a:pt x="308" y="75"/>
                </a:lnTo>
                <a:lnTo>
                  <a:pt x="269" y="53"/>
                </a:lnTo>
                <a:lnTo>
                  <a:pt x="207" y="49"/>
                </a:lnTo>
                <a:lnTo>
                  <a:pt x="175" y="31"/>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56" name="Freeform 46" descr="Stationery"/>
          <p:cNvSpPr>
            <a:spLocks/>
          </p:cNvSpPr>
          <p:nvPr/>
        </p:nvSpPr>
        <p:spPr bwMode="invGray">
          <a:xfrm>
            <a:off x="5702300" y="1663700"/>
            <a:ext cx="730250" cy="368300"/>
          </a:xfrm>
          <a:custGeom>
            <a:avLst/>
            <a:gdLst>
              <a:gd name="T0" fmla="*/ 2147483646 w 469"/>
              <a:gd name="T1" fmla="*/ 2147483646 h 230"/>
              <a:gd name="T2" fmla="*/ 2147483646 w 469"/>
              <a:gd name="T3" fmla="*/ 2147483646 h 230"/>
              <a:gd name="T4" fmla="*/ 2147483646 w 469"/>
              <a:gd name="T5" fmla="*/ 2147483646 h 230"/>
              <a:gd name="T6" fmla="*/ 2147483646 w 469"/>
              <a:gd name="T7" fmla="*/ 2147483646 h 230"/>
              <a:gd name="T8" fmla="*/ 2147483646 w 469"/>
              <a:gd name="T9" fmla="*/ 2147483646 h 230"/>
              <a:gd name="T10" fmla="*/ 2147483646 w 469"/>
              <a:gd name="T11" fmla="*/ 2147483646 h 230"/>
              <a:gd name="T12" fmla="*/ 2147483646 w 469"/>
              <a:gd name="T13" fmla="*/ 2147483646 h 230"/>
              <a:gd name="T14" fmla="*/ 2147483646 w 469"/>
              <a:gd name="T15" fmla="*/ 2147483646 h 230"/>
              <a:gd name="T16" fmla="*/ 2147483646 w 469"/>
              <a:gd name="T17" fmla="*/ 2147483646 h 230"/>
              <a:gd name="T18" fmla="*/ 2147483646 w 469"/>
              <a:gd name="T19" fmla="*/ 2147483646 h 230"/>
              <a:gd name="T20" fmla="*/ 2147483646 w 469"/>
              <a:gd name="T21" fmla="*/ 2147483646 h 230"/>
              <a:gd name="T22" fmla="*/ 2147483646 w 469"/>
              <a:gd name="T23" fmla="*/ 2147483646 h 230"/>
              <a:gd name="T24" fmla="*/ 2147483646 w 469"/>
              <a:gd name="T25" fmla="*/ 2147483646 h 230"/>
              <a:gd name="T26" fmla="*/ 2147483646 w 469"/>
              <a:gd name="T27" fmla="*/ 2147483646 h 230"/>
              <a:gd name="T28" fmla="*/ 2147483646 w 469"/>
              <a:gd name="T29" fmla="*/ 2147483646 h 230"/>
              <a:gd name="T30" fmla="*/ 2147483646 w 469"/>
              <a:gd name="T31" fmla="*/ 2147483646 h 230"/>
              <a:gd name="T32" fmla="*/ 2147483646 w 469"/>
              <a:gd name="T33" fmla="*/ 2147483646 h 230"/>
              <a:gd name="T34" fmla="*/ 2147483646 w 469"/>
              <a:gd name="T35" fmla="*/ 2147483646 h 230"/>
              <a:gd name="T36" fmla="*/ 2147483646 w 469"/>
              <a:gd name="T37" fmla="*/ 2147483646 h 230"/>
              <a:gd name="T38" fmla="*/ 2147483646 w 469"/>
              <a:gd name="T39" fmla="*/ 2147483646 h 230"/>
              <a:gd name="T40" fmla="*/ 2147483646 w 469"/>
              <a:gd name="T41" fmla="*/ 2147483646 h 230"/>
              <a:gd name="T42" fmla="*/ 2147483646 w 469"/>
              <a:gd name="T43" fmla="*/ 2147483646 h 230"/>
              <a:gd name="T44" fmla="*/ 2147483646 w 469"/>
              <a:gd name="T45" fmla="*/ 2147483646 h 230"/>
              <a:gd name="T46" fmla="*/ 2147483646 w 469"/>
              <a:gd name="T47" fmla="*/ 0 h 230"/>
              <a:gd name="T48" fmla="*/ 2147483646 w 469"/>
              <a:gd name="T49" fmla="*/ 2147483646 h 230"/>
              <a:gd name="T50" fmla="*/ 2147483646 w 469"/>
              <a:gd name="T51" fmla="*/ 2147483646 h 230"/>
              <a:gd name="T52" fmla="*/ 0 w 469"/>
              <a:gd name="T53" fmla="*/ 2147483646 h 230"/>
              <a:gd name="T54" fmla="*/ 2147483646 w 469"/>
              <a:gd name="T55" fmla="*/ 2147483646 h 230"/>
              <a:gd name="T56" fmla="*/ 2147483646 w 469"/>
              <a:gd name="T57" fmla="*/ 2147483646 h 230"/>
              <a:gd name="T58" fmla="*/ 2147483646 w 469"/>
              <a:gd name="T59" fmla="*/ 2147483646 h 230"/>
              <a:gd name="T60" fmla="*/ 2147483646 w 469"/>
              <a:gd name="T61" fmla="*/ 2147483646 h 230"/>
              <a:gd name="T62" fmla="*/ 2147483646 w 469"/>
              <a:gd name="T63" fmla="*/ 2147483646 h 230"/>
              <a:gd name="T64" fmla="*/ 2147483646 w 469"/>
              <a:gd name="T65" fmla="*/ 2147483646 h 230"/>
              <a:gd name="T66" fmla="*/ 2147483646 w 469"/>
              <a:gd name="T67" fmla="*/ 2147483646 h 2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9"/>
              <a:gd name="T103" fmla="*/ 0 h 230"/>
              <a:gd name="T104" fmla="*/ 469 w 469"/>
              <a:gd name="T105" fmla="*/ 230 h 2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9" h="230">
                <a:moveTo>
                  <a:pt x="220" y="229"/>
                </a:moveTo>
                <a:lnTo>
                  <a:pt x="264" y="166"/>
                </a:lnTo>
                <a:lnTo>
                  <a:pt x="283" y="166"/>
                </a:lnTo>
                <a:lnTo>
                  <a:pt x="310" y="138"/>
                </a:lnTo>
                <a:lnTo>
                  <a:pt x="333" y="138"/>
                </a:lnTo>
                <a:lnTo>
                  <a:pt x="362" y="116"/>
                </a:lnTo>
                <a:lnTo>
                  <a:pt x="401" y="124"/>
                </a:lnTo>
                <a:lnTo>
                  <a:pt x="468" y="109"/>
                </a:lnTo>
                <a:lnTo>
                  <a:pt x="435" y="60"/>
                </a:lnTo>
                <a:lnTo>
                  <a:pt x="391" y="60"/>
                </a:lnTo>
                <a:lnTo>
                  <a:pt x="377" y="34"/>
                </a:lnTo>
                <a:lnTo>
                  <a:pt x="354" y="34"/>
                </a:lnTo>
                <a:lnTo>
                  <a:pt x="317" y="55"/>
                </a:lnTo>
                <a:lnTo>
                  <a:pt x="264" y="64"/>
                </a:lnTo>
                <a:lnTo>
                  <a:pt x="258" y="80"/>
                </a:lnTo>
                <a:lnTo>
                  <a:pt x="232" y="71"/>
                </a:lnTo>
                <a:lnTo>
                  <a:pt x="206" y="88"/>
                </a:lnTo>
                <a:lnTo>
                  <a:pt x="195" y="64"/>
                </a:lnTo>
                <a:lnTo>
                  <a:pt x="171" y="50"/>
                </a:lnTo>
                <a:lnTo>
                  <a:pt x="146" y="50"/>
                </a:lnTo>
                <a:lnTo>
                  <a:pt x="133" y="64"/>
                </a:lnTo>
                <a:lnTo>
                  <a:pt x="127" y="48"/>
                </a:lnTo>
                <a:lnTo>
                  <a:pt x="136" y="24"/>
                </a:lnTo>
                <a:lnTo>
                  <a:pt x="175" y="0"/>
                </a:lnTo>
                <a:lnTo>
                  <a:pt x="125" y="12"/>
                </a:lnTo>
                <a:lnTo>
                  <a:pt x="83" y="64"/>
                </a:lnTo>
                <a:lnTo>
                  <a:pt x="0" y="114"/>
                </a:lnTo>
                <a:lnTo>
                  <a:pt x="32" y="132"/>
                </a:lnTo>
                <a:lnTo>
                  <a:pt x="94" y="136"/>
                </a:lnTo>
                <a:lnTo>
                  <a:pt x="133" y="158"/>
                </a:lnTo>
                <a:lnTo>
                  <a:pt x="181" y="162"/>
                </a:lnTo>
                <a:lnTo>
                  <a:pt x="188" y="177"/>
                </a:lnTo>
                <a:lnTo>
                  <a:pt x="208" y="177"/>
                </a:lnTo>
                <a:lnTo>
                  <a:pt x="220" y="229"/>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57" name="Freeform 47" descr="Stationery"/>
          <p:cNvSpPr>
            <a:spLocks/>
          </p:cNvSpPr>
          <p:nvPr/>
        </p:nvSpPr>
        <p:spPr bwMode="invGray">
          <a:xfrm>
            <a:off x="6199188" y="1882775"/>
            <a:ext cx="501650" cy="646113"/>
          </a:xfrm>
          <a:custGeom>
            <a:avLst/>
            <a:gdLst>
              <a:gd name="T0" fmla="*/ 2147483646 w 321"/>
              <a:gd name="T1" fmla="*/ 2147483646 h 403"/>
              <a:gd name="T2" fmla="*/ 2147483646 w 321"/>
              <a:gd name="T3" fmla="*/ 2147483646 h 403"/>
              <a:gd name="T4" fmla="*/ 2147483646 w 321"/>
              <a:gd name="T5" fmla="*/ 2147483646 h 403"/>
              <a:gd name="T6" fmla="*/ 2147483646 w 321"/>
              <a:gd name="T7" fmla="*/ 2147483646 h 403"/>
              <a:gd name="T8" fmla="*/ 2147483646 w 321"/>
              <a:gd name="T9" fmla="*/ 2147483646 h 403"/>
              <a:gd name="T10" fmla="*/ 2147483646 w 321"/>
              <a:gd name="T11" fmla="*/ 2147483646 h 403"/>
              <a:gd name="T12" fmla="*/ 2147483646 w 321"/>
              <a:gd name="T13" fmla="*/ 2147483646 h 403"/>
              <a:gd name="T14" fmla="*/ 2147483646 w 321"/>
              <a:gd name="T15" fmla="*/ 2147483646 h 403"/>
              <a:gd name="T16" fmla="*/ 2147483646 w 321"/>
              <a:gd name="T17" fmla="*/ 2147483646 h 403"/>
              <a:gd name="T18" fmla="*/ 2147483646 w 321"/>
              <a:gd name="T19" fmla="*/ 2147483646 h 403"/>
              <a:gd name="T20" fmla="*/ 2147483646 w 321"/>
              <a:gd name="T21" fmla="*/ 2147483646 h 403"/>
              <a:gd name="T22" fmla="*/ 2147483646 w 321"/>
              <a:gd name="T23" fmla="*/ 0 h 403"/>
              <a:gd name="T24" fmla="*/ 2147483646 w 321"/>
              <a:gd name="T25" fmla="*/ 2147483646 h 403"/>
              <a:gd name="T26" fmla="*/ 2147483646 w 321"/>
              <a:gd name="T27" fmla="*/ 2147483646 h 403"/>
              <a:gd name="T28" fmla="*/ 2147483646 w 321"/>
              <a:gd name="T29" fmla="*/ 2147483646 h 403"/>
              <a:gd name="T30" fmla="*/ 2147483646 w 321"/>
              <a:gd name="T31" fmla="*/ 2147483646 h 403"/>
              <a:gd name="T32" fmla="*/ 2147483646 w 321"/>
              <a:gd name="T33" fmla="*/ 2147483646 h 403"/>
              <a:gd name="T34" fmla="*/ 2147483646 w 321"/>
              <a:gd name="T35" fmla="*/ 2147483646 h 403"/>
              <a:gd name="T36" fmla="*/ 2147483646 w 321"/>
              <a:gd name="T37" fmla="*/ 2147483646 h 403"/>
              <a:gd name="T38" fmla="*/ 0 w 321"/>
              <a:gd name="T39" fmla="*/ 2147483646 h 403"/>
              <a:gd name="T40" fmla="*/ 2147483646 w 321"/>
              <a:gd name="T41" fmla="*/ 2147483646 h 403"/>
              <a:gd name="T42" fmla="*/ 2147483646 w 321"/>
              <a:gd name="T43" fmla="*/ 2147483646 h 403"/>
              <a:gd name="T44" fmla="*/ 2147483646 w 321"/>
              <a:gd name="T45" fmla="*/ 2147483646 h 403"/>
              <a:gd name="T46" fmla="*/ 2147483646 w 321"/>
              <a:gd name="T47" fmla="*/ 2147483646 h 403"/>
              <a:gd name="T48" fmla="*/ 2147483646 w 321"/>
              <a:gd name="T49" fmla="*/ 2147483646 h 403"/>
              <a:gd name="T50" fmla="*/ 2147483646 w 321"/>
              <a:gd name="T51" fmla="*/ 2147483646 h 403"/>
              <a:gd name="T52" fmla="*/ 2147483646 w 321"/>
              <a:gd name="T53" fmla="*/ 2147483646 h 403"/>
              <a:gd name="T54" fmla="*/ 2147483646 w 321"/>
              <a:gd name="T55" fmla="*/ 2147483646 h 403"/>
              <a:gd name="T56" fmla="*/ 2147483646 w 321"/>
              <a:gd name="T57" fmla="*/ 2147483646 h 403"/>
              <a:gd name="T58" fmla="*/ 2147483646 w 321"/>
              <a:gd name="T59" fmla="*/ 2147483646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1"/>
              <a:gd name="T91" fmla="*/ 0 h 403"/>
              <a:gd name="T92" fmla="*/ 321 w 321"/>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1" h="403">
                <a:moveTo>
                  <a:pt x="319" y="244"/>
                </a:moveTo>
                <a:lnTo>
                  <a:pt x="320" y="219"/>
                </a:lnTo>
                <a:lnTo>
                  <a:pt x="273" y="130"/>
                </a:lnTo>
                <a:lnTo>
                  <a:pt x="253" y="138"/>
                </a:lnTo>
                <a:lnTo>
                  <a:pt x="245" y="169"/>
                </a:lnTo>
                <a:lnTo>
                  <a:pt x="224" y="180"/>
                </a:lnTo>
                <a:lnTo>
                  <a:pt x="204" y="178"/>
                </a:lnTo>
                <a:lnTo>
                  <a:pt x="204" y="152"/>
                </a:lnTo>
                <a:lnTo>
                  <a:pt x="234" y="130"/>
                </a:lnTo>
                <a:lnTo>
                  <a:pt x="227" y="75"/>
                </a:lnTo>
                <a:lnTo>
                  <a:pt x="201" y="18"/>
                </a:lnTo>
                <a:lnTo>
                  <a:pt x="93" y="0"/>
                </a:lnTo>
                <a:lnTo>
                  <a:pt x="70" y="18"/>
                </a:lnTo>
                <a:lnTo>
                  <a:pt x="81" y="39"/>
                </a:lnTo>
                <a:lnTo>
                  <a:pt x="70" y="66"/>
                </a:lnTo>
                <a:lnTo>
                  <a:pt x="70" y="94"/>
                </a:lnTo>
                <a:lnTo>
                  <a:pt x="53" y="86"/>
                </a:lnTo>
                <a:lnTo>
                  <a:pt x="39" y="56"/>
                </a:lnTo>
                <a:lnTo>
                  <a:pt x="13" y="113"/>
                </a:lnTo>
                <a:lnTo>
                  <a:pt x="0" y="244"/>
                </a:lnTo>
                <a:lnTo>
                  <a:pt x="33" y="286"/>
                </a:lnTo>
                <a:lnTo>
                  <a:pt x="36" y="330"/>
                </a:lnTo>
                <a:lnTo>
                  <a:pt x="42" y="365"/>
                </a:lnTo>
                <a:lnTo>
                  <a:pt x="31" y="402"/>
                </a:lnTo>
                <a:lnTo>
                  <a:pt x="170" y="386"/>
                </a:lnTo>
                <a:lnTo>
                  <a:pt x="287" y="365"/>
                </a:lnTo>
                <a:lnTo>
                  <a:pt x="273" y="344"/>
                </a:lnTo>
                <a:lnTo>
                  <a:pt x="279" y="318"/>
                </a:lnTo>
                <a:lnTo>
                  <a:pt x="294" y="305"/>
                </a:lnTo>
                <a:lnTo>
                  <a:pt x="319" y="244"/>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58" name="Freeform 48" descr="Stationery"/>
          <p:cNvSpPr>
            <a:spLocks/>
          </p:cNvSpPr>
          <p:nvPr/>
        </p:nvSpPr>
        <p:spPr bwMode="invGray">
          <a:xfrm>
            <a:off x="6464300" y="2347913"/>
            <a:ext cx="573088" cy="614362"/>
          </a:xfrm>
          <a:custGeom>
            <a:avLst/>
            <a:gdLst>
              <a:gd name="T0" fmla="*/ 2147483646 w 367"/>
              <a:gd name="T1" fmla="*/ 2147483646 h 384"/>
              <a:gd name="T2" fmla="*/ 2147483646 w 367"/>
              <a:gd name="T3" fmla="*/ 2147483646 h 384"/>
              <a:gd name="T4" fmla="*/ 2147483646 w 367"/>
              <a:gd name="T5" fmla="*/ 2147483646 h 384"/>
              <a:gd name="T6" fmla="*/ 2147483646 w 367"/>
              <a:gd name="T7" fmla="*/ 2147483646 h 384"/>
              <a:gd name="T8" fmla="*/ 2147483646 w 367"/>
              <a:gd name="T9" fmla="*/ 2147483646 h 384"/>
              <a:gd name="T10" fmla="*/ 2147483646 w 367"/>
              <a:gd name="T11" fmla="*/ 2147483646 h 384"/>
              <a:gd name="T12" fmla="*/ 2147483646 w 367"/>
              <a:gd name="T13" fmla="*/ 2147483646 h 384"/>
              <a:gd name="T14" fmla="*/ 2147483646 w 367"/>
              <a:gd name="T15" fmla="*/ 2147483646 h 384"/>
              <a:gd name="T16" fmla="*/ 2147483646 w 367"/>
              <a:gd name="T17" fmla="*/ 2147483646 h 384"/>
              <a:gd name="T18" fmla="*/ 2147483646 w 367"/>
              <a:gd name="T19" fmla="*/ 2147483646 h 384"/>
              <a:gd name="T20" fmla="*/ 2147483646 w 367"/>
              <a:gd name="T21" fmla="*/ 2147483646 h 384"/>
              <a:gd name="T22" fmla="*/ 2147483646 w 367"/>
              <a:gd name="T23" fmla="*/ 2147483646 h 384"/>
              <a:gd name="T24" fmla="*/ 2147483646 w 367"/>
              <a:gd name="T25" fmla="*/ 2147483646 h 384"/>
              <a:gd name="T26" fmla="*/ 2147483646 w 367"/>
              <a:gd name="T27" fmla="*/ 2147483646 h 384"/>
              <a:gd name="T28" fmla="*/ 2147483646 w 367"/>
              <a:gd name="T29" fmla="*/ 2147483646 h 384"/>
              <a:gd name="T30" fmla="*/ 2147483646 w 367"/>
              <a:gd name="T31" fmla="*/ 2147483646 h 384"/>
              <a:gd name="T32" fmla="*/ 2147483646 w 367"/>
              <a:gd name="T33" fmla="*/ 2147483646 h 384"/>
              <a:gd name="T34" fmla="*/ 2147483646 w 367"/>
              <a:gd name="T35" fmla="*/ 2147483646 h 384"/>
              <a:gd name="T36" fmla="*/ 2147483646 w 367"/>
              <a:gd name="T37" fmla="*/ 2147483646 h 384"/>
              <a:gd name="T38" fmla="*/ 2147483646 w 367"/>
              <a:gd name="T39" fmla="*/ 2147483646 h 384"/>
              <a:gd name="T40" fmla="*/ 2147483646 w 367"/>
              <a:gd name="T41" fmla="*/ 0 h 384"/>
              <a:gd name="T42" fmla="*/ 2147483646 w 367"/>
              <a:gd name="T43" fmla="*/ 2147483646 h 384"/>
              <a:gd name="T44" fmla="*/ 2147483646 w 367"/>
              <a:gd name="T45" fmla="*/ 2147483646 h 384"/>
              <a:gd name="T46" fmla="*/ 2147483646 w 367"/>
              <a:gd name="T47" fmla="*/ 2147483646 h 384"/>
              <a:gd name="T48" fmla="*/ 2147483646 w 367"/>
              <a:gd name="T49" fmla="*/ 2147483646 h 384"/>
              <a:gd name="T50" fmla="*/ 2147483646 w 367"/>
              <a:gd name="T51" fmla="*/ 2147483646 h 384"/>
              <a:gd name="T52" fmla="*/ 2147483646 w 367"/>
              <a:gd name="T53" fmla="*/ 2147483646 h 384"/>
              <a:gd name="T54" fmla="*/ 2147483646 w 367"/>
              <a:gd name="T55" fmla="*/ 2147483646 h 384"/>
              <a:gd name="T56" fmla="*/ 0 w 367"/>
              <a:gd name="T57" fmla="*/ 2147483646 h 384"/>
              <a:gd name="T58" fmla="*/ 2147483646 w 367"/>
              <a:gd name="T59" fmla="*/ 2147483646 h 384"/>
              <a:gd name="T60" fmla="*/ 2147483646 w 367"/>
              <a:gd name="T61" fmla="*/ 2147483646 h 3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7"/>
              <a:gd name="T94" fmla="*/ 0 h 384"/>
              <a:gd name="T95" fmla="*/ 367 w 367"/>
              <a:gd name="T96" fmla="*/ 384 h 3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7" h="384">
                <a:moveTo>
                  <a:pt x="116" y="360"/>
                </a:moveTo>
                <a:lnTo>
                  <a:pt x="149" y="377"/>
                </a:lnTo>
                <a:lnTo>
                  <a:pt x="175" y="363"/>
                </a:lnTo>
                <a:lnTo>
                  <a:pt x="196" y="373"/>
                </a:lnTo>
                <a:lnTo>
                  <a:pt x="206" y="357"/>
                </a:lnTo>
                <a:lnTo>
                  <a:pt x="220" y="357"/>
                </a:lnTo>
                <a:lnTo>
                  <a:pt x="253" y="383"/>
                </a:lnTo>
                <a:lnTo>
                  <a:pt x="272" y="374"/>
                </a:lnTo>
                <a:lnTo>
                  <a:pt x="282" y="357"/>
                </a:lnTo>
                <a:lnTo>
                  <a:pt x="279" y="340"/>
                </a:lnTo>
                <a:lnTo>
                  <a:pt x="294" y="314"/>
                </a:lnTo>
                <a:lnTo>
                  <a:pt x="308" y="310"/>
                </a:lnTo>
                <a:lnTo>
                  <a:pt x="310" y="289"/>
                </a:lnTo>
                <a:lnTo>
                  <a:pt x="318" y="271"/>
                </a:lnTo>
                <a:lnTo>
                  <a:pt x="326" y="255"/>
                </a:lnTo>
                <a:lnTo>
                  <a:pt x="330" y="264"/>
                </a:lnTo>
                <a:lnTo>
                  <a:pt x="346" y="244"/>
                </a:lnTo>
                <a:lnTo>
                  <a:pt x="356" y="211"/>
                </a:lnTo>
                <a:lnTo>
                  <a:pt x="355" y="167"/>
                </a:lnTo>
                <a:lnTo>
                  <a:pt x="366" y="143"/>
                </a:lnTo>
                <a:lnTo>
                  <a:pt x="334" y="0"/>
                </a:lnTo>
                <a:lnTo>
                  <a:pt x="273" y="45"/>
                </a:lnTo>
                <a:lnTo>
                  <a:pt x="235" y="80"/>
                </a:lnTo>
                <a:lnTo>
                  <a:pt x="206" y="91"/>
                </a:lnTo>
                <a:lnTo>
                  <a:pt x="176" y="92"/>
                </a:lnTo>
                <a:lnTo>
                  <a:pt x="163" y="78"/>
                </a:lnTo>
                <a:lnTo>
                  <a:pt x="137" y="82"/>
                </a:lnTo>
                <a:lnTo>
                  <a:pt x="116" y="76"/>
                </a:lnTo>
                <a:lnTo>
                  <a:pt x="0" y="96"/>
                </a:lnTo>
                <a:lnTo>
                  <a:pt x="56" y="374"/>
                </a:lnTo>
                <a:lnTo>
                  <a:pt x="116" y="36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59" name="Freeform 49" descr="Stationery"/>
          <p:cNvSpPr>
            <a:spLocks/>
          </p:cNvSpPr>
          <p:nvPr/>
        </p:nvSpPr>
        <p:spPr bwMode="invGray">
          <a:xfrm>
            <a:off x="7672388" y="1584325"/>
            <a:ext cx="204787" cy="428625"/>
          </a:xfrm>
          <a:custGeom>
            <a:avLst/>
            <a:gdLst>
              <a:gd name="T0" fmla="*/ 2147483646 w 130"/>
              <a:gd name="T1" fmla="*/ 2147483646 h 267"/>
              <a:gd name="T2" fmla="*/ 0 w 130"/>
              <a:gd name="T3" fmla="*/ 2147483646 h 267"/>
              <a:gd name="T4" fmla="*/ 2147483646 w 130"/>
              <a:gd name="T5" fmla="*/ 0 h 267"/>
              <a:gd name="T6" fmla="*/ 2147483646 w 130"/>
              <a:gd name="T7" fmla="*/ 2147483646 h 267"/>
              <a:gd name="T8" fmla="*/ 2147483646 w 130"/>
              <a:gd name="T9" fmla="*/ 2147483646 h 267"/>
              <a:gd name="T10" fmla="*/ 2147483646 w 130"/>
              <a:gd name="T11" fmla="*/ 2147483646 h 267"/>
              <a:gd name="T12" fmla="*/ 2147483646 w 130"/>
              <a:gd name="T13" fmla="*/ 2147483646 h 267"/>
              <a:gd name="T14" fmla="*/ 2147483646 w 130"/>
              <a:gd name="T15" fmla="*/ 2147483646 h 267"/>
              <a:gd name="T16" fmla="*/ 2147483646 w 130"/>
              <a:gd name="T17" fmla="*/ 2147483646 h 267"/>
              <a:gd name="T18" fmla="*/ 2147483646 w 130"/>
              <a:gd name="T19" fmla="*/ 2147483646 h 267"/>
              <a:gd name="T20" fmla="*/ 2147483646 w 130"/>
              <a:gd name="T21" fmla="*/ 2147483646 h 267"/>
              <a:gd name="T22" fmla="*/ 2147483646 w 130"/>
              <a:gd name="T23" fmla="*/ 2147483646 h 267"/>
              <a:gd name="T24" fmla="*/ 2147483646 w 130"/>
              <a:gd name="T25" fmla="*/ 2147483646 h 267"/>
              <a:gd name="T26" fmla="*/ 2147483646 w 130"/>
              <a:gd name="T27" fmla="*/ 2147483646 h 267"/>
              <a:gd name="T28" fmla="*/ 2147483646 w 130"/>
              <a:gd name="T29" fmla="*/ 2147483646 h 2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267"/>
              <a:gd name="T47" fmla="*/ 130 w 130"/>
              <a:gd name="T48" fmla="*/ 267 h 2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267">
                <a:moveTo>
                  <a:pt x="1" y="92"/>
                </a:moveTo>
                <a:lnTo>
                  <a:pt x="0" y="38"/>
                </a:lnTo>
                <a:lnTo>
                  <a:pt x="107" y="0"/>
                </a:lnTo>
                <a:lnTo>
                  <a:pt x="129" y="49"/>
                </a:lnTo>
                <a:lnTo>
                  <a:pt x="124" y="72"/>
                </a:lnTo>
                <a:lnTo>
                  <a:pt x="111" y="99"/>
                </a:lnTo>
                <a:lnTo>
                  <a:pt x="114" y="125"/>
                </a:lnTo>
                <a:lnTo>
                  <a:pt x="103" y="163"/>
                </a:lnTo>
                <a:lnTo>
                  <a:pt x="129" y="248"/>
                </a:lnTo>
                <a:lnTo>
                  <a:pt x="75" y="266"/>
                </a:lnTo>
                <a:lnTo>
                  <a:pt x="60" y="204"/>
                </a:lnTo>
                <a:lnTo>
                  <a:pt x="56" y="196"/>
                </a:lnTo>
                <a:lnTo>
                  <a:pt x="45" y="189"/>
                </a:lnTo>
                <a:lnTo>
                  <a:pt x="32" y="137"/>
                </a:lnTo>
                <a:lnTo>
                  <a:pt x="1" y="92"/>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60" name="Freeform 50" descr="Stationery"/>
          <p:cNvSpPr>
            <a:spLocks/>
          </p:cNvSpPr>
          <p:nvPr/>
        </p:nvSpPr>
        <p:spPr bwMode="invGray">
          <a:xfrm>
            <a:off x="7835900" y="1560513"/>
            <a:ext cx="227013" cy="420687"/>
          </a:xfrm>
          <a:custGeom>
            <a:avLst/>
            <a:gdLst>
              <a:gd name="T0" fmla="*/ 2147483646 w 145"/>
              <a:gd name="T1" fmla="*/ 0 h 263"/>
              <a:gd name="T2" fmla="*/ 2147483646 w 145"/>
              <a:gd name="T3" fmla="*/ 2147483646 h 263"/>
              <a:gd name="T4" fmla="*/ 2147483646 w 145"/>
              <a:gd name="T5" fmla="*/ 2147483646 h 263"/>
              <a:gd name="T6" fmla="*/ 2147483646 w 145"/>
              <a:gd name="T7" fmla="*/ 2147483646 h 263"/>
              <a:gd name="T8" fmla="*/ 2147483646 w 145"/>
              <a:gd name="T9" fmla="*/ 2147483646 h 263"/>
              <a:gd name="T10" fmla="*/ 2147483646 w 145"/>
              <a:gd name="T11" fmla="*/ 2147483646 h 263"/>
              <a:gd name="T12" fmla="*/ 0 w 145"/>
              <a:gd name="T13" fmla="*/ 2147483646 h 263"/>
              <a:gd name="T14" fmla="*/ 2147483646 w 145"/>
              <a:gd name="T15" fmla="*/ 2147483646 h 263"/>
              <a:gd name="T16" fmla="*/ 2147483646 w 145"/>
              <a:gd name="T17" fmla="*/ 2147483646 h 263"/>
              <a:gd name="T18" fmla="*/ 2147483646 w 145"/>
              <a:gd name="T19" fmla="*/ 2147483646 h 263"/>
              <a:gd name="T20" fmla="*/ 2147483646 w 145"/>
              <a:gd name="T21" fmla="*/ 2147483646 h 263"/>
              <a:gd name="T22" fmla="*/ 2147483646 w 145"/>
              <a:gd name="T23" fmla="*/ 2147483646 h 263"/>
              <a:gd name="T24" fmla="*/ 2147483646 w 145"/>
              <a:gd name="T25" fmla="*/ 0 h 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263"/>
              <a:gd name="T41" fmla="*/ 145 w 145"/>
              <a:gd name="T42" fmla="*/ 263 h 2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263">
                <a:moveTo>
                  <a:pt x="46" y="0"/>
                </a:moveTo>
                <a:lnTo>
                  <a:pt x="4" y="15"/>
                </a:lnTo>
                <a:lnTo>
                  <a:pt x="26" y="64"/>
                </a:lnTo>
                <a:lnTo>
                  <a:pt x="21" y="87"/>
                </a:lnTo>
                <a:lnTo>
                  <a:pt x="8" y="114"/>
                </a:lnTo>
                <a:lnTo>
                  <a:pt x="11" y="140"/>
                </a:lnTo>
                <a:lnTo>
                  <a:pt x="0" y="178"/>
                </a:lnTo>
                <a:lnTo>
                  <a:pt x="26" y="262"/>
                </a:lnTo>
                <a:lnTo>
                  <a:pt x="100" y="239"/>
                </a:lnTo>
                <a:lnTo>
                  <a:pt x="119" y="219"/>
                </a:lnTo>
                <a:lnTo>
                  <a:pt x="144" y="211"/>
                </a:lnTo>
                <a:lnTo>
                  <a:pt x="144" y="190"/>
                </a:lnTo>
                <a:lnTo>
                  <a:pt x="46" y="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61" name="Freeform 51" descr="Stationery"/>
          <p:cNvSpPr>
            <a:spLocks/>
          </p:cNvSpPr>
          <p:nvPr/>
        </p:nvSpPr>
        <p:spPr bwMode="invGray">
          <a:xfrm>
            <a:off x="7907338" y="1116013"/>
            <a:ext cx="474662" cy="750887"/>
          </a:xfrm>
          <a:custGeom>
            <a:avLst/>
            <a:gdLst>
              <a:gd name="T0" fmla="*/ 0 w 304"/>
              <a:gd name="T1" fmla="*/ 2147483646 h 468"/>
              <a:gd name="T2" fmla="*/ 2147483646 w 304"/>
              <a:gd name="T3" fmla="*/ 2147483646 h 468"/>
              <a:gd name="T4" fmla="*/ 2147483646 w 304"/>
              <a:gd name="T5" fmla="*/ 2147483646 h 468"/>
              <a:gd name="T6" fmla="*/ 2147483646 w 304"/>
              <a:gd name="T7" fmla="*/ 2147483646 h 468"/>
              <a:gd name="T8" fmla="*/ 2147483646 w 304"/>
              <a:gd name="T9" fmla="*/ 2147483646 h 468"/>
              <a:gd name="T10" fmla="*/ 2147483646 w 304"/>
              <a:gd name="T11" fmla="*/ 2147483646 h 468"/>
              <a:gd name="T12" fmla="*/ 2147483646 w 304"/>
              <a:gd name="T13" fmla="*/ 2147483646 h 468"/>
              <a:gd name="T14" fmla="*/ 2147483646 w 304"/>
              <a:gd name="T15" fmla="*/ 2147483646 h 468"/>
              <a:gd name="T16" fmla="*/ 2147483646 w 304"/>
              <a:gd name="T17" fmla="*/ 2147483646 h 468"/>
              <a:gd name="T18" fmla="*/ 2147483646 w 304"/>
              <a:gd name="T19" fmla="*/ 2147483646 h 468"/>
              <a:gd name="T20" fmla="*/ 2147483646 w 304"/>
              <a:gd name="T21" fmla="*/ 2147483646 h 468"/>
              <a:gd name="T22" fmla="*/ 2147483646 w 304"/>
              <a:gd name="T23" fmla="*/ 2147483646 h 468"/>
              <a:gd name="T24" fmla="*/ 2147483646 w 304"/>
              <a:gd name="T25" fmla="*/ 2147483646 h 468"/>
              <a:gd name="T26" fmla="*/ 2147483646 w 304"/>
              <a:gd name="T27" fmla="*/ 2147483646 h 468"/>
              <a:gd name="T28" fmla="*/ 2147483646 w 304"/>
              <a:gd name="T29" fmla="*/ 2147483646 h 468"/>
              <a:gd name="T30" fmla="*/ 2147483646 w 304"/>
              <a:gd name="T31" fmla="*/ 2147483646 h 468"/>
              <a:gd name="T32" fmla="*/ 2147483646 w 304"/>
              <a:gd name="T33" fmla="*/ 2147483646 h 468"/>
              <a:gd name="T34" fmla="*/ 2147483646 w 304"/>
              <a:gd name="T35" fmla="*/ 2147483646 h 468"/>
              <a:gd name="T36" fmla="*/ 2147483646 w 304"/>
              <a:gd name="T37" fmla="*/ 2147483646 h 468"/>
              <a:gd name="T38" fmla="*/ 2147483646 w 304"/>
              <a:gd name="T39" fmla="*/ 2147483646 h 468"/>
              <a:gd name="T40" fmla="*/ 2147483646 w 304"/>
              <a:gd name="T41" fmla="*/ 2147483646 h 468"/>
              <a:gd name="T42" fmla="*/ 2147483646 w 304"/>
              <a:gd name="T43" fmla="*/ 2147483646 h 468"/>
              <a:gd name="T44" fmla="*/ 2147483646 w 304"/>
              <a:gd name="T45" fmla="*/ 2147483646 h 468"/>
              <a:gd name="T46" fmla="*/ 2147483646 w 304"/>
              <a:gd name="T47" fmla="*/ 2147483646 h 468"/>
              <a:gd name="T48" fmla="*/ 2147483646 w 304"/>
              <a:gd name="T49" fmla="*/ 2147483646 h 468"/>
              <a:gd name="T50" fmla="*/ 2147483646 w 304"/>
              <a:gd name="T51" fmla="*/ 2147483646 h 468"/>
              <a:gd name="T52" fmla="*/ 2147483646 w 304"/>
              <a:gd name="T53" fmla="*/ 0 h 468"/>
              <a:gd name="T54" fmla="*/ 2147483646 w 304"/>
              <a:gd name="T55" fmla="*/ 2147483646 h 468"/>
              <a:gd name="T56" fmla="*/ 2147483646 w 304"/>
              <a:gd name="T57" fmla="*/ 2147483646 h 468"/>
              <a:gd name="T58" fmla="*/ 2147483646 w 304"/>
              <a:gd name="T59" fmla="*/ 2147483646 h 468"/>
              <a:gd name="T60" fmla="*/ 2147483646 w 304"/>
              <a:gd name="T61" fmla="*/ 2147483646 h 468"/>
              <a:gd name="T62" fmla="*/ 2147483646 w 304"/>
              <a:gd name="T63" fmla="*/ 2147483646 h 468"/>
              <a:gd name="T64" fmla="*/ 2147483646 w 304"/>
              <a:gd name="T65" fmla="*/ 2147483646 h 468"/>
              <a:gd name="T66" fmla="*/ 2147483646 w 304"/>
              <a:gd name="T67" fmla="*/ 2147483646 h 468"/>
              <a:gd name="T68" fmla="*/ 2147483646 w 304"/>
              <a:gd name="T69" fmla="*/ 2147483646 h 468"/>
              <a:gd name="T70" fmla="*/ 2147483646 w 304"/>
              <a:gd name="T71" fmla="*/ 2147483646 h 468"/>
              <a:gd name="T72" fmla="*/ 2147483646 w 304"/>
              <a:gd name="T73" fmla="*/ 2147483646 h 468"/>
              <a:gd name="T74" fmla="*/ 2147483646 w 304"/>
              <a:gd name="T75" fmla="*/ 2147483646 h 468"/>
              <a:gd name="T76" fmla="*/ 0 w 304"/>
              <a:gd name="T77" fmla="*/ 2147483646 h 4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4"/>
              <a:gd name="T118" fmla="*/ 0 h 468"/>
              <a:gd name="T119" fmla="*/ 304 w 304"/>
              <a:gd name="T120" fmla="*/ 468 h 4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4" h="468">
                <a:moveTo>
                  <a:pt x="0" y="277"/>
                </a:moveTo>
                <a:lnTo>
                  <a:pt x="98" y="467"/>
                </a:lnTo>
                <a:lnTo>
                  <a:pt x="108" y="466"/>
                </a:lnTo>
                <a:lnTo>
                  <a:pt x="108" y="397"/>
                </a:lnTo>
                <a:lnTo>
                  <a:pt x="99" y="393"/>
                </a:lnTo>
                <a:lnTo>
                  <a:pt x="121" y="348"/>
                </a:lnTo>
                <a:lnTo>
                  <a:pt x="132" y="354"/>
                </a:lnTo>
                <a:lnTo>
                  <a:pt x="150" y="334"/>
                </a:lnTo>
                <a:lnTo>
                  <a:pt x="168" y="300"/>
                </a:lnTo>
                <a:lnTo>
                  <a:pt x="166" y="286"/>
                </a:lnTo>
                <a:lnTo>
                  <a:pt x="175" y="277"/>
                </a:lnTo>
                <a:lnTo>
                  <a:pt x="186" y="275"/>
                </a:lnTo>
                <a:lnTo>
                  <a:pt x="205" y="277"/>
                </a:lnTo>
                <a:lnTo>
                  <a:pt x="224" y="264"/>
                </a:lnTo>
                <a:lnTo>
                  <a:pt x="262" y="208"/>
                </a:lnTo>
                <a:lnTo>
                  <a:pt x="281" y="205"/>
                </a:lnTo>
                <a:lnTo>
                  <a:pt x="297" y="195"/>
                </a:lnTo>
                <a:lnTo>
                  <a:pt x="303" y="174"/>
                </a:lnTo>
                <a:lnTo>
                  <a:pt x="286" y="156"/>
                </a:lnTo>
                <a:lnTo>
                  <a:pt x="278" y="162"/>
                </a:lnTo>
                <a:lnTo>
                  <a:pt x="267" y="142"/>
                </a:lnTo>
                <a:lnTo>
                  <a:pt x="268" y="125"/>
                </a:lnTo>
                <a:lnTo>
                  <a:pt x="250" y="108"/>
                </a:lnTo>
                <a:lnTo>
                  <a:pt x="194" y="15"/>
                </a:lnTo>
                <a:lnTo>
                  <a:pt x="177" y="13"/>
                </a:lnTo>
                <a:lnTo>
                  <a:pt x="163" y="3"/>
                </a:lnTo>
                <a:lnTo>
                  <a:pt x="140" y="0"/>
                </a:lnTo>
                <a:lnTo>
                  <a:pt x="129" y="10"/>
                </a:lnTo>
                <a:lnTo>
                  <a:pt x="123" y="18"/>
                </a:lnTo>
                <a:lnTo>
                  <a:pt x="108" y="19"/>
                </a:lnTo>
                <a:lnTo>
                  <a:pt x="98" y="15"/>
                </a:lnTo>
                <a:lnTo>
                  <a:pt x="80" y="15"/>
                </a:lnTo>
                <a:lnTo>
                  <a:pt x="43" y="127"/>
                </a:lnTo>
                <a:lnTo>
                  <a:pt x="43" y="203"/>
                </a:lnTo>
                <a:lnTo>
                  <a:pt x="31" y="220"/>
                </a:lnTo>
                <a:lnTo>
                  <a:pt x="30" y="236"/>
                </a:lnTo>
                <a:lnTo>
                  <a:pt x="19" y="245"/>
                </a:lnTo>
                <a:lnTo>
                  <a:pt x="19" y="256"/>
                </a:lnTo>
                <a:lnTo>
                  <a:pt x="0" y="277"/>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62" name="Freeform 52" descr="Stationery"/>
          <p:cNvSpPr>
            <a:spLocks/>
          </p:cNvSpPr>
          <p:nvPr/>
        </p:nvSpPr>
        <p:spPr bwMode="invGray">
          <a:xfrm>
            <a:off x="7793038" y="1898650"/>
            <a:ext cx="427037" cy="231775"/>
          </a:xfrm>
          <a:custGeom>
            <a:avLst/>
            <a:gdLst>
              <a:gd name="T0" fmla="*/ 2147483646 w 273"/>
              <a:gd name="T1" fmla="*/ 2147483646 h 144"/>
              <a:gd name="T2" fmla="*/ 2147483646 w 273"/>
              <a:gd name="T3" fmla="*/ 2147483646 h 144"/>
              <a:gd name="T4" fmla="*/ 2147483646 w 273"/>
              <a:gd name="T5" fmla="*/ 2147483646 h 144"/>
              <a:gd name="T6" fmla="*/ 2147483646 w 273"/>
              <a:gd name="T7" fmla="*/ 0 h 144"/>
              <a:gd name="T8" fmla="*/ 2147483646 w 273"/>
              <a:gd name="T9" fmla="*/ 2147483646 h 144"/>
              <a:gd name="T10" fmla="*/ 2147483646 w 273"/>
              <a:gd name="T11" fmla="*/ 2147483646 h 144"/>
              <a:gd name="T12" fmla="*/ 2147483646 w 273"/>
              <a:gd name="T13" fmla="*/ 2147483646 h 144"/>
              <a:gd name="T14" fmla="*/ 2147483646 w 273"/>
              <a:gd name="T15" fmla="*/ 2147483646 h 144"/>
              <a:gd name="T16" fmla="*/ 2147483646 w 273"/>
              <a:gd name="T17" fmla="*/ 2147483646 h 144"/>
              <a:gd name="T18" fmla="*/ 2147483646 w 273"/>
              <a:gd name="T19" fmla="*/ 2147483646 h 144"/>
              <a:gd name="T20" fmla="*/ 2147483646 w 273"/>
              <a:gd name="T21" fmla="*/ 2147483646 h 144"/>
              <a:gd name="T22" fmla="*/ 2147483646 w 273"/>
              <a:gd name="T23" fmla="*/ 2147483646 h 144"/>
              <a:gd name="T24" fmla="*/ 2147483646 w 273"/>
              <a:gd name="T25" fmla="*/ 2147483646 h 144"/>
              <a:gd name="T26" fmla="*/ 2147483646 w 273"/>
              <a:gd name="T27" fmla="*/ 2147483646 h 144"/>
              <a:gd name="T28" fmla="*/ 2147483646 w 273"/>
              <a:gd name="T29" fmla="*/ 2147483646 h 144"/>
              <a:gd name="T30" fmla="*/ 2147483646 w 273"/>
              <a:gd name="T31" fmla="*/ 2147483646 h 144"/>
              <a:gd name="T32" fmla="*/ 2147483646 w 273"/>
              <a:gd name="T33" fmla="*/ 2147483646 h 144"/>
              <a:gd name="T34" fmla="*/ 2147483646 w 273"/>
              <a:gd name="T35" fmla="*/ 2147483646 h 144"/>
              <a:gd name="T36" fmla="*/ 2147483646 w 273"/>
              <a:gd name="T37" fmla="*/ 2147483646 h 144"/>
              <a:gd name="T38" fmla="*/ 2147483646 w 273"/>
              <a:gd name="T39" fmla="*/ 2147483646 h 144"/>
              <a:gd name="T40" fmla="*/ 2147483646 w 273"/>
              <a:gd name="T41" fmla="*/ 2147483646 h 144"/>
              <a:gd name="T42" fmla="*/ 2147483646 w 273"/>
              <a:gd name="T43" fmla="*/ 2147483646 h 144"/>
              <a:gd name="T44" fmla="*/ 2147483646 w 273"/>
              <a:gd name="T45" fmla="*/ 2147483646 h 144"/>
              <a:gd name="T46" fmla="*/ 2147483646 w 273"/>
              <a:gd name="T47" fmla="*/ 2147483646 h 144"/>
              <a:gd name="T48" fmla="*/ 2147483646 w 273"/>
              <a:gd name="T49" fmla="*/ 2147483646 h 144"/>
              <a:gd name="T50" fmla="*/ 2147483646 w 273"/>
              <a:gd name="T51" fmla="*/ 2147483646 h 144"/>
              <a:gd name="T52" fmla="*/ 2147483646 w 273"/>
              <a:gd name="T53" fmla="*/ 2147483646 h 144"/>
              <a:gd name="T54" fmla="*/ 2147483646 w 273"/>
              <a:gd name="T55" fmla="*/ 2147483646 h 144"/>
              <a:gd name="T56" fmla="*/ 2147483646 w 273"/>
              <a:gd name="T57" fmla="*/ 2147483646 h 144"/>
              <a:gd name="T58" fmla="*/ 2147483646 w 273"/>
              <a:gd name="T59" fmla="*/ 2147483646 h 144"/>
              <a:gd name="T60" fmla="*/ 2147483646 w 273"/>
              <a:gd name="T61" fmla="*/ 2147483646 h 144"/>
              <a:gd name="T62" fmla="*/ 2147483646 w 273"/>
              <a:gd name="T63" fmla="*/ 2147483646 h 144"/>
              <a:gd name="T64" fmla="*/ 2147483646 w 273"/>
              <a:gd name="T65" fmla="*/ 2147483646 h 144"/>
              <a:gd name="T66" fmla="*/ 2147483646 w 273"/>
              <a:gd name="T67" fmla="*/ 2147483646 h 144"/>
              <a:gd name="T68" fmla="*/ 2147483646 w 273"/>
              <a:gd name="T69" fmla="*/ 2147483646 h 144"/>
              <a:gd name="T70" fmla="*/ 2147483646 w 273"/>
              <a:gd name="T71" fmla="*/ 2147483646 h 144"/>
              <a:gd name="T72" fmla="*/ 2147483646 w 273"/>
              <a:gd name="T73" fmla="*/ 2147483646 h 144"/>
              <a:gd name="T74" fmla="*/ 2147483646 w 273"/>
              <a:gd name="T75" fmla="*/ 2147483646 h 144"/>
              <a:gd name="T76" fmla="*/ 0 w 273"/>
              <a:gd name="T77" fmla="*/ 2147483646 h 144"/>
              <a:gd name="T78" fmla="*/ 2147483646 w 273"/>
              <a:gd name="T79" fmla="*/ 2147483646 h 1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3"/>
              <a:gd name="T121" fmla="*/ 0 h 144"/>
              <a:gd name="T122" fmla="*/ 273 w 273"/>
              <a:gd name="T123" fmla="*/ 144 h 1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3" h="144">
                <a:moveTo>
                  <a:pt x="55" y="51"/>
                </a:moveTo>
                <a:lnTo>
                  <a:pt x="129" y="28"/>
                </a:lnTo>
                <a:lnTo>
                  <a:pt x="148" y="8"/>
                </a:lnTo>
                <a:lnTo>
                  <a:pt x="173" y="0"/>
                </a:lnTo>
                <a:lnTo>
                  <a:pt x="171" y="10"/>
                </a:lnTo>
                <a:lnTo>
                  <a:pt x="175" y="16"/>
                </a:lnTo>
                <a:lnTo>
                  <a:pt x="185" y="24"/>
                </a:lnTo>
                <a:lnTo>
                  <a:pt x="196" y="24"/>
                </a:lnTo>
                <a:lnTo>
                  <a:pt x="186" y="34"/>
                </a:lnTo>
                <a:lnTo>
                  <a:pt x="184" y="44"/>
                </a:lnTo>
                <a:lnTo>
                  <a:pt x="185" y="53"/>
                </a:lnTo>
                <a:lnTo>
                  <a:pt x="196" y="56"/>
                </a:lnTo>
                <a:lnTo>
                  <a:pt x="206" y="56"/>
                </a:lnTo>
                <a:lnTo>
                  <a:pt x="216" y="71"/>
                </a:lnTo>
                <a:lnTo>
                  <a:pt x="222" y="90"/>
                </a:lnTo>
                <a:lnTo>
                  <a:pt x="237" y="90"/>
                </a:lnTo>
                <a:lnTo>
                  <a:pt x="253" y="88"/>
                </a:lnTo>
                <a:lnTo>
                  <a:pt x="262" y="84"/>
                </a:lnTo>
                <a:lnTo>
                  <a:pt x="260" y="74"/>
                </a:lnTo>
                <a:lnTo>
                  <a:pt x="249" y="66"/>
                </a:lnTo>
                <a:lnTo>
                  <a:pt x="246" y="66"/>
                </a:lnTo>
                <a:lnTo>
                  <a:pt x="249" y="59"/>
                </a:lnTo>
                <a:lnTo>
                  <a:pt x="264" y="69"/>
                </a:lnTo>
                <a:lnTo>
                  <a:pt x="272" y="80"/>
                </a:lnTo>
                <a:lnTo>
                  <a:pt x="272" y="91"/>
                </a:lnTo>
                <a:lnTo>
                  <a:pt x="243" y="104"/>
                </a:lnTo>
                <a:lnTo>
                  <a:pt x="234" y="115"/>
                </a:lnTo>
                <a:lnTo>
                  <a:pt x="222" y="102"/>
                </a:lnTo>
                <a:lnTo>
                  <a:pt x="217" y="117"/>
                </a:lnTo>
                <a:lnTo>
                  <a:pt x="209" y="129"/>
                </a:lnTo>
                <a:lnTo>
                  <a:pt x="198" y="127"/>
                </a:lnTo>
                <a:lnTo>
                  <a:pt x="191" y="120"/>
                </a:lnTo>
                <a:lnTo>
                  <a:pt x="186" y="116"/>
                </a:lnTo>
                <a:lnTo>
                  <a:pt x="178" y="110"/>
                </a:lnTo>
                <a:lnTo>
                  <a:pt x="167" y="109"/>
                </a:lnTo>
                <a:lnTo>
                  <a:pt x="161" y="98"/>
                </a:lnTo>
                <a:lnTo>
                  <a:pt x="126" y="109"/>
                </a:lnTo>
                <a:lnTo>
                  <a:pt x="18" y="143"/>
                </a:lnTo>
                <a:lnTo>
                  <a:pt x="0" y="69"/>
                </a:lnTo>
                <a:lnTo>
                  <a:pt x="55" y="51"/>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63" name="Freeform 53" descr="Stationery"/>
          <p:cNvSpPr>
            <a:spLocks/>
          </p:cNvSpPr>
          <p:nvPr/>
        </p:nvSpPr>
        <p:spPr bwMode="invGray">
          <a:xfrm>
            <a:off x="7816850" y="2071688"/>
            <a:ext cx="203200" cy="204787"/>
          </a:xfrm>
          <a:custGeom>
            <a:avLst/>
            <a:gdLst>
              <a:gd name="T0" fmla="*/ 2147483646 w 129"/>
              <a:gd name="T1" fmla="*/ 2147483646 h 128"/>
              <a:gd name="T2" fmla="*/ 2147483646 w 129"/>
              <a:gd name="T3" fmla="*/ 2147483646 h 128"/>
              <a:gd name="T4" fmla="*/ 2147483646 w 129"/>
              <a:gd name="T5" fmla="*/ 0 h 128"/>
              <a:gd name="T6" fmla="*/ 0 w 129"/>
              <a:gd name="T7" fmla="*/ 2147483646 h 128"/>
              <a:gd name="T8" fmla="*/ 2147483646 w 129"/>
              <a:gd name="T9" fmla="*/ 2147483646 h 128"/>
              <a:gd name="T10" fmla="*/ 2147483646 w 129"/>
              <a:gd name="T11" fmla="*/ 2147483646 h 128"/>
              <a:gd name="T12" fmla="*/ 2147483646 w 129"/>
              <a:gd name="T13" fmla="*/ 2147483646 h 128"/>
              <a:gd name="T14" fmla="*/ 2147483646 w 129"/>
              <a:gd name="T15" fmla="*/ 2147483646 h 128"/>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28"/>
              <a:gd name="T26" fmla="*/ 129 w 129"/>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28">
                <a:moveTo>
                  <a:pt x="17" y="127"/>
                </a:moveTo>
                <a:lnTo>
                  <a:pt x="128" y="51"/>
                </a:lnTo>
                <a:lnTo>
                  <a:pt x="109" y="0"/>
                </a:lnTo>
                <a:lnTo>
                  <a:pt x="0" y="35"/>
                </a:lnTo>
                <a:lnTo>
                  <a:pt x="10" y="97"/>
                </a:lnTo>
                <a:lnTo>
                  <a:pt x="23" y="105"/>
                </a:lnTo>
                <a:lnTo>
                  <a:pt x="10" y="122"/>
                </a:lnTo>
                <a:lnTo>
                  <a:pt x="17" y="127"/>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64" name="Freeform 54" descr="Stationery"/>
          <p:cNvSpPr>
            <a:spLocks/>
          </p:cNvSpPr>
          <p:nvPr/>
        </p:nvSpPr>
        <p:spPr bwMode="invGray">
          <a:xfrm>
            <a:off x="7988300" y="2054225"/>
            <a:ext cx="95250" cy="103188"/>
          </a:xfrm>
          <a:custGeom>
            <a:avLst/>
            <a:gdLst>
              <a:gd name="T0" fmla="*/ 0 w 61"/>
              <a:gd name="T1" fmla="*/ 2147483646 h 64"/>
              <a:gd name="T2" fmla="*/ 2147483646 w 61"/>
              <a:gd name="T3" fmla="*/ 2147483646 h 64"/>
              <a:gd name="T4" fmla="*/ 2147483646 w 61"/>
              <a:gd name="T5" fmla="*/ 2147483646 h 64"/>
              <a:gd name="T6" fmla="*/ 2147483646 w 61"/>
              <a:gd name="T7" fmla="*/ 2147483646 h 64"/>
              <a:gd name="T8" fmla="*/ 2147483646 w 61"/>
              <a:gd name="T9" fmla="*/ 2147483646 h 64"/>
              <a:gd name="T10" fmla="*/ 2147483646 w 61"/>
              <a:gd name="T11" fmla="*/ 2147483646 h 64"/>
              <a:gd name="T12" fmla="*/ 2147483646 w 61"/>
              <a:gd name="T13" fmla="*/ 2147483646 h 64"/>
              <a:gd name="T14" fmla="*/ 2147483646 w 61"/>
              <a:gd name="T15" fmla="*/ 2147483646 h 64"/>
              <a:gd name="T16" fmla="*/ 2147483646 w 61"/>
              <a:gd name="T17" fmla="*/ 0 h 64"/>
              <a:gd name="T18" fmla="*/ 0 w 61"/>
              <a:gd name="T19" fmla="*/ 2147483646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4"/>
              <a:gd name="T32" fmla="*/ 61 w 6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4">
                <a:moveTo>
                  <a:pt x="0" y="11"/>
                </a:moveTo>
                <a:lnTo>
                  <a:pt x="19" y="63"/>
                </a:lnTo>
                <a:lnTo>
                  <a:pt x="59" y="44"/>
                </a:lnTo>
                <a:lnTo>
                  <a:pt x="58" y="39"/>
                </a:lnTo>
                <a:lnTo>
                  <a:pt x="58" y="31"/>
                </a:lnTo>
                <a:lnTo>
                  <a:pt x="60" y="19"/>
                </a:lnTo>
                <a:lnTo>
                  <a:pt x="52" y="12"/>
                </a:lnTo>
                <a:lnTo>
                  <a:pt x="41" y="11"/>
                </a:lnTo>
                <a:lnTo>
                  <a:pt x="35" y="0"/>
                </a:lnTo>
                <a:lnTo>
                  <a:pt x="0" y="11"/>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65" name="Freeform 55" descr="Stationery"/>
          <p:cNvSpPr>
            <a:spLocks/>
          </p:cNvSpPr>
          <p:nvPr/>
        </p:nvSpPr>
        <p:spPr bwMode="invGray">
          <a:xfrm>
            <a:off x="6989763" y="2181225"/>
            <a:ext cx="750887" cy="528638"/>
          </a:xfrm>
          <a:custGeom>
            <a:avLst/>
            <a:gdLst>
              <a:gd name="T0" fmla="*/ 2147483646 w 481"/>
              <a:gd name="T1" fmla="*/ 2147483646 h 321"/>
              <a:gd name="T2" fmla="*/ 2147483646 w 481"/>
              <a:gd name="T3" fmla="*/ 2147483646 h 321"/>
              <a:gd name="T4" fmla="*/ 2147483646 w 481"/>
              <a:gd name="T5" fmla="*/ 2147483646 h 321"/>
              <a:gd name="T6" fmla="*/ 2147483646 w 481"/>
              <a:gd name="T7" fmla="*/ 2147483646 h 321"/>
              <a:gd name="T8" fmla="*/ 2147483646 w 481"/>
              <a:gd name="T9" fmla="*/ 2147483646 h 321"/>
              <a:gd name="T10" fmla="*/ 2147483646 w 481"/>
              <a:gd name="T11" fmla="*/ 2147483646 h 321"/>
              <a:gd name="T12" fmla="*/ 2147483646 w 481"/>
              <a:gd name="T13" fmla="*/ 2147483646 h 321"/>
              <a:gd name="T14" fmla="*/ 2147483646 w 481"/>
              <a:gd name="T15" fmla="*/ 2147483646 h 321"/>
              <a:gd name="T16" fmla="*/ 2147483646 w 481"/>
              <a:gd name="T17" fmla="*/ 2147483646 h 321"/>
              <a:gd name="T18" fmla="*/ 2147483646 w 481"/>
              <a:gd name="T19" fmla="*/ 2147483646 h 321"/>
              <a:gd name="T20" fmla="*/ 2147483646 w 481"/>
              <a:gd name="T21" fmla="*/ 2147483646 h 321"/>
              <a:gd name="T22" fmla="*/ 2147483646 w 481"/>
              <a:gd name="T23" fmla="*/ 2147483646 h 321"/>
              <a:gd name="T24" fmla="*/ 2147483646 w 481"/>
              <a:gd name="T25" fmla="*/ 2147483646 h 321"/>
              <a:gd name="T26" fmla="*/ 2147483646 w 481"/>
              <a:gd name="T27" fmla="*/ 2147483646 h 321"/>
              <a:gd name="T28" fmla="*/ 2147483646 w 481"/>
              <a:gd name="T29" fmla="*/ 2147483646 h 321"/>
              <a:gd name="T30" fmla="*/ 2147483646 w 481"/>
              <a:gd name="T31" fmla="*/ 2147483646 h 321"/>
              <a:gd name="T32" fmla="*/ 2147483646 w 481"/>
              <a:gd name="T33" fmla="*/ 2147483646 h 321"/>
              <a:gd name="T34" fmla="*/ 2147483646 w 481"/>
              <a:gd name="T35" fmla="*/ 2147483646 h 321"/>
              <a:gd name="T36" fmla="*/ 2147483646 w 481"/>
              <a:gd name="T37" fmla="*/ 2147483646 h 321"/>
              <a:gd name="T38" fmla="*/ 2147483646 w 481"/>
              <a:gd name="T39" fmla="*/ 2147483646 h 321"/>
              <a:gd name="T40" fmla="*/ 2147483646 w 481"/>
              <a:gd name="T41" fmla="*/ 0 h 321"/>
              <a:gd name="T42" fmla="*/ 2147483646 w 481"/>
              <a:gd name="T43" fmla="*/ 2147483646 h 321"/>
              <a:gd name="T44" fmla="*/ 2147483646 w 481"/>
              <a:gd name="T45" fmla="*/ 2147483646 h 321"/>
              <a:gd name="T46" fmla="*/ 0 w 481"/>
              <a:gd name="T47" fmla="*/ 2147483646 h 321"/>
              <a:gd name="T48" fmla="*/ 2147483646 w 481"/>
              <a:gd name="T49" fmla="*/ 2147483646 h 321"/>
              <a:gd name="T50" fmla="*/ 2147483646 w 481"/>
              <a:gd name="T51" fmla="*/ 2147483646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1"/>
              <a:gd name="T79" fmla="*/ 0 h 321"/>
              <a:gd name="T80" fmla="*/ 481 w 481"/>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1" h="321">
                <a:moveTo>
                  <a:pt x="48" y="320"/>
                </a:moveTo>
                <a:lnTo>
                  <a:pt x="136" y="301"/>
                </a:lnTo>
                <a:lnTo>
                  <a:pt x="417" y="238"/>
                </a:lnTo>
                <a:lnTo>
                  <a:pt x="429" y="215"/>
                </a:lnTo>
                <a:lnTo>
                  <a:pt x="454" y="221"/>
                </a:lnTo>
                <a:lnTo>
                  <a:pt x="460" y="200"/>
                </a:lnTo>
                <a:lnTo>
                  <a:pt x="460" y="187"/>
                </a:lnTo>
                <a:lnTo>
                  <a:pt x="480" y="169"/>
                </a:lnTo>
                <a:lnTo>
                  <a:pt x="472" y="159"/>
                </a:lnTo>
                <a:lnTo>
                  <a:pt x="460" y="159"/>
                </a:lnTo>
                <a:lnTo>
                  <a:pt x="448" y="148"/>
                </a:lnTo>
                <a:lnTo>
                  <a:pt x="456" y="127"/>
                </a:lnTo>
                <a:lnTo>
                  <a:pt x="443" y="118"/>
                </a:lnTo>
                <a:lnTo>
                  <a:pt x="451" y="100"/>
                </a:lnTo>
                <a:lnTo>
                  <a:pt x="451" y="81"/>
                </a:lnTo>
                <a:lnTo>
                  <a:pt x="460" y="64"/>
                </a:lnTo>
                <a:lnTo>
                  <a:pt x="447" y="55"/>
                </a:lnTo>
                <a:lnTo>
                  <a:pt x="437" y="33"/>
                </a:lnTo>
                <a:lnTo>
                  <a:pt x="422" y="22"/>
                </a:lnTo>
                <a:lnTo>
                  <a:pt x="405" y="14"/>
                </a:lnTo>
                <a:lnTo>
                  <a:pt x="392" y="0"/>
                </a:lnTo>
                <a:lnTo>
                  <a:pt x="55" y="83"/>
                </a:lnTo>
                <a:lnTo>
                  <a:pt x="49" y="66"/>
                </a:lnTo>
                <a:lnTo>
                  <a:pt x="0" y="99"/>
                </a:lnTo>
                <a:lnTo>
                  <a:pt x="32" y="246"/>
                </a:lnTo>
                <a:lnTo>
                  <a:pt x="48" y="32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66" name="Freeform 56" descr="Stationery"/>
          <p:cNvSpPr>
            <a:spLocks/>
          </p:cNvSpPr>
          <p:nvPr/>
        </p:nvSpPr>
        <p:spPr bwMode="invGray">
          <a:xfrm>
            <a:off x="7683500" y="2295525"/>
            <a:ext cx="163513" cy="361950"/>
          </a:xfrm>
          <a:custGeom>
            <a:avLst/>
            <a:gdLst>
              <a:gd name="T0" fmla="*/ 2147483646 w 104"/>
              <a:gd name="T1" fmla="*/ 0 h 225"/>
              <a:gd name="T2" fmla="*/ 2147483646 w 104"/>
              <a:gd name="T3" fmla="*/ 2147483646 h 225"/>
              <a:gd name="T4" fmla="*/ 2147483646 w 104"/>
              <a:gd name="T5" fmla="*/ 2147483646 h 225"/>
              <a:gd name="T6" fmla="*/ 2147483646 w 104"/>
              <a:gd name="T7" fmla="*/ 2147483646 h 225"/>
              <a:gd name="T8" fmla="*/ 2147483646 w 104"/>
              <a:gd name="T9" fmla="*/ 2147483646 h 225"/>
              <a:gd name="T10" fmla="*/ 2147483646 w 104"/>
              <a:gd name="T11" fmla="*/ 2147483646 h 225"/>
              <a:gd name="T12" fmla="*/ 2147483646 w 104"/>
              <a:gd name="T13" fmla="*/ 2147483646 h 225"/>
              <a:gd name="T14" fmla="*/ 2147483646 w 104"/>
              <a:gd name="T15" fmla="*/ 2147483646 h 225"/>
              <a:gd name="T16" fmla="*/ 2147483646 w 104"/>
              <a:gd name="T17" fmla="*/ 2147483646 h 225"/>
              <a:gd name="T18" fmla="*/ 2147483646 w 104"/>
              <a:gd name="T19" fmla="*/ 2147483646 h 225"/>
              <a:gd name="T20" fmla="*/ 2147483646 w 104"/>
              <a:gd name="T21" fmla="*/ 2147483646 h 225"/>
              <a:gd name="T22" fmla="*/ 2147483646 w 104"/>
              <a:gd name="T23" fmla="*/ 2147483646 h 225"/>
              <a:gd name="T24" fmla="*/ 2147483646 w 104"/>
              <a:gd name="T25" fmla="*/ 2147483646 h 225"/>
              <a:gd name="T26" fmla="*/ 2147483646 w 104"/>
              <a:gd name="T27" fmla="*/ 2147483646 h 225"/>
              <a:gd name="T28" fmla="*/ 2147483646 w 104"/>
              <a:gd name="T29" fmla="*/ 2147483646 h 225"/>
              <a:gd name="T30" fmla="*/ 2147483646 w 104"/>
              <a:gd name="T31" fmla="*/ 2147483646 h 225"/>
              <a:gd name="T32" fmla="*/ 2147483646 w 104"/>
              <a:gd name="T33" fmla="*/ 2147483646 h 225"/>
              <a:gd name="T34" fmla="*/ 2147483646 w 104"/>
              <a:gd name="T35" fmla="*/ 2147483646 h 225"/>
              <a:gd name="T36" fmla="*/ 2147483646 w 104"/>
              <a:gd name="T37" fmla="*/ 2147483646 h 225"/>
              <a:gd name="T38" fmla="*/ 2147483646 w 104"/>
              <a:gd name="T39" fmla="*/ 2147483646 h 225"/>
              <a:gd name="T40" fmla="*/ 2147483646 w 104"/>
              <a:gd name="T41" fmla="*/ 2147483646 h 225"/>
              <a:gd name="T42" fmla="*/ 2147483646 w 104"/>
              <a:gd name="T43" fmla="*/ 2147483646 h 225"/>
              <a:gd name="T44" fmla="*/ 2147483646 w 104"/>
              <a:gd name="T45" fmla="*/ 2147483646 h 225"/>
              <a:gd name="T46" fmla="*/ 2147483646 w 104"/>
              <a:gd name="T47" fmla="*/ 2147483646 h 225"/>
              <a:gd name="T48" fmla="*/ 0 w 104"/>
              <a:gd name="T49" fmla="*/ 2147483646 h 225"/>
              <a:gd name="T50" fmla="*/ 2147483646 w 104"/>
              <a:gd name="T51" fmla="*/ 2147483646 h 225"/>
              <a:gd name="T52" fmla="*/ 2147483646 w 104"/>
              <a:gd name="T53" fmla="*/ 2147483646 h 225"/>
              <a:gd name="T54" fmla="*/ 2147483646 w 104"/>
              <a:gd name="T55" fmla="*/ 0 h 2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4"/>
              <a:gd name="T85" fmla="*/ 0 h 225"/>
              <a:gd name="T86" fmla="*/ 104 w 104"/>
              <a:gd name="T87" fmla="*/ 225 h 2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4" h="225">
                <a:moveTo>
                  <a:pt x="17" y="0"/>
                </a:moveTo>
                <a:lnTo>
                  <a:pt x="90" y="13"/>
                </a:lnTo>
                <a:lnTo>
                  <a:pt x="90" y="37"/>
                </a:lnTo>
                <a:lnTo>
                  <a:pt x="77" y="76"/>
                </a:lnTo>
                <a:lnTo>
                  <a:pt x="85" y="84"/>
                </a:lnTo>
                <a:lnTo>
                  <a:pt x="98" y="81"/>
                </a:lnTo>
                <a:lnTo>
                  <a:pt x="103" y="93"/>
                </a:lnTo>
                <a:lnTo>
                  <a:pt x="103" y="129"/>
                </a:lnTo>
                <a:lnTo>
                  <a:pt x="89" y="180"/>
                </a:lnTo>
                <a:lnTo>
                  <a:pt x="75" y="218"/>
                </a:lnTo>
                <a:lnTo>
                  <a:pt x="62" y="224"/>
                </a:lnTo>
                <a:lnTo>
                  <a:pt x="62" y="213"/>
                </a:lnTo>
                <a:lnTo>
                  <a:pt x="50" y="211"/>
                </a:lnTo>
                <a:lnTo>
                  <a:pt x="39" y="209"/>
                </a:lnTo>
                <a:lnTo>
                  <a:pt x="18" y="194"/>
                </a:lnTo>
                <a:lnTo>
                  <a:pt x="5" y="174"/>
                </a:lnTo>
                <a:lnTo>
                  <a:pt x="11" y="153"/>
                </a:lnTo>
                <a:lnTo>
                  <a:pt x="17" y="132"/>
                </a:lnTo>
                <a:lnTo>
                  <a:pt x="17" y="120"/>
                </a:lnTo>
                <a:lnTo>
                  <a:pt x="37" y="102"/>
                </a:lnTo>
                <a:lnTo>
                  <a:pt x="28" y="93"/>
                </a:lnTo>
                <a:lnTo>
                  <a:pt x="17" y="93"/>
                </a:lnTo>
                <a:lnTo>
                  <a:pt x="5" y="82"/>
                </a:lnTo>
                <a:lnTo>
                  <a:pt x="13" y="61"/>
                </a:lnTo>
                <a:lnTo>
                  <a:pt x="0" y="53"/>
                </a:lnTo>
                <a:lnTo>
                  <a:pt x="8" y="34"/>
                </a:lnTo>
                <a:lnTo>
                  <a:pt x="8" y="16"/>
                </a:lnTo>
                <a:lnTo>
                  <a:pt x="17" y="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67" name="Freeform 57" descr="Stationery"/>
          <p:cNvSpPr>
            <a:spLocks/>
          </p:cNvSpPr>
          <p:nvPr/>
        </p:nvSpPr>
        <p:spPr bwMode="invGray">
          <a:xfrm>
            <a:off x="7718425" y="2841625"/>
            <a:ext cx="57150" cy="147638"/>
          </a:xfrm>
          <a:custGeom>
            <a:avLst/>
            <a:gdLst>
              <a:gd name="T0" fmla="*/ 0 w 36"/>
              <a:gd name="T1" fmla="*/ 2147483646 h 92"/>
              <a:gd name="T2" fmla="*/ 2147483646 w 36"/>
              <a:gd name="T3" fmla="*/ 2147483646 h 92"/>
              <a:gd name="T4" fmla="*/ 2147483646 w 36"/>
              <a:gd name="T5" fmla="*/ 2147483646 h 92"/>
              <a:gd name="T6" fmla="*/ 2147483646 w 36"/>
              <a:gd name="T7" fmla="*/ 2147483646 h 92"/>
              <a:gd name="T8" fmla="*/ 2147483646 w 36"/>
              <a:gd name="T9" fmla="*/ 2147483646 h 92"/>
              <a:gd name="T10" fmla="*/ 2147483646 w 36"/>
              <a:gd name="T11" fmla="*/ 0 h 92"/>
              <a:gd name="T12" fmla="*/ 2147483646 w 36"/>
              <a:gd name="T13" fmla="*/ 2147483646 h 92"/>
              <a:gd name="T14" fmla="*/ 0 w 36"/>
              <a:gd name="T15" fmla="*/ 2147483646 h 9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92"/>
              <a:gd name="T26" fmla="*/ 36 w 36"/>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92">
                <a:moveTo>
                  <a:pt x="0" y="46"/>
                </a:moveTo>
                <a:lnTo>
                  <a:pt x="19" y="91"/>
                </a:lnTo>
                <a:lnTo>
                  <a:pt x="25" y="76"/>
                </a:lnTo>
                <a:lnTo>
                  <a:pt x="24" y="43"/>
                </a:lnTo>
                <a:lnTo>
                  <a:pt x="33" y="45"/>
                </a:lnTo>
                <a:lnTo>
                  <a:pt x="35" y="0"/>
                </a:lnTo>
                <a:lnTo>
                  <a:pt x="4" y="7"/>
                </a:lnTo>
                <a:lnTo>
                  <a:pt x="0" y="46"/>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68" name="Freeform 58" descr="Stationery"/>
          <p:cNvSpPr>
            <a:spLocks/>
          </p:cNvSpPr>
          <p:nvPr/>
        </p:nvSpPr>
        <p:spPr bwMode="invGray">
          <a:xfrm>
            <a:off x="6791325" y="2681288"/>
            <a:ext cx="979488" cy="609600"/>
          </a:xfrm>
          <a:custGeom>
            <a:avLst/>
            <a:gdLst>
              <a:gd name="T0" fmla="*/ 2147483646 w 626"/>
              <a:gd name="T1" fmla="*/ 2147483646 h 380"/>
              <a:gd name="T2" fmla="*/ 2147483646 w 626"/>
              <a:gd name="T3" fmla="*/ 0 h 380"/>
              <a:gd name="T4" fmla="*/ 2147483646 w 626"/>
              <a:gd name="T5" fmla="*/ 2147483646 h 380"/>
              <a:gd name="T6" fmla="*/ 2147483646 w 626"/>
              <a:gd name="T7" fmla="*/ 2147483646 h 380"/>
              <a:gd name="T8" fmla="*/ 2147483646 w 626"/>
              <a:gd name="T9" fmla="*/ 2147483646 h 380"/>
              <a:gd name="T10" fmla="*/ 2147483646 w 626"/>
              <a:gd name="T11" fmla="*/ 2147483646 h 380"/>
              <a:gd name="T12" fmla="*/ 2147483646 w 626"/>
              <a:gd name="T13" fmla="*/ 2147483646 h 380"/>
              <a:gd name="T14" fmla="*/ 2147483646 w 626"/>
              <a:gd name="T15" fmla="*/ 2147483646 h 380"/>
              <a:gd name="T16" fmla="*/ 2147483646 w 626"/>
              <a:gd name="T17" fmla="*/ 2147483646 h 380"/>
              <a:gd name="T18" fmla="*/ 2147483646 w 626"/>
              <a:gd name="T19" fmla="*/ 2147483646 h 380"/>
              <a:gd name="T20" fmla="*/ 2147483646 w 626"/>
              <a:gd name="T21" fmla="*/ 2147483646 h 380"/>
              <a:gd name="T22" fmla="*/ 2147483646 w 626"/>
              <a:gd name="T23" fmla="*/ 2147483646 h 380"/>
              <a:gd name="T24" fmla="*/ 2147483646 w 626"/>
              <a:gd name="T25" fmla="*/ 2147483646 h 380"/>
              <a:gd name="T26" fmla="*/ 2147483646 w 626"/>
              <a:gd name="T27" fmla="*/ 2147483646 h 380"/>
              <a:gd name="T28" fmla="*/ 2147483646 w 626"/>
              <a:gd name="T29" fmla="*/ 2147483646 h 380"/>
              <a:gd name="T30" fmla="*/ 2147483646 w 626"/>
              <a:gd name="T31" fmla="*/ 2147483646 h 380"/>
              <a:gd name="T32" fmla="*/ 2147483646 w 626"/>
              <a:gd name="T33" fmla="*/ 2147483646 h 380"/>
              <a:gd name="T34" fmla="*/ 2147483646 w 626"/>
              <a:gd name="T35" fmla="*/ 2147483646 h 380"/>
              <a:gd name="T36" fmla="*/ 2147483646 w 626"/>
              <a:gd name="T37" fmla="*/ 2147483646 h 380"/>
              <a:gd name="T38" fmla="*/ 2147483646 w 626"/>
              <a:gd name="T39" fmla="*/ 2147483646 h 380"/>
              <a:gd name="T40" fmla="*/ 0 w 626"/>
              <a:gd name="T41" fmla="*/ 2147483646 h 380"/>
              <a:gd name="T42" fmla="*/ 2147483646 w 626"/>
              <a:gd name="T43" fmla="*/ 2147483646 h 380"/>
              <a:gd name="T44" fmla="*/ 2147483646 w 626"/>
              <a:gd name="T45" fmla="*/ 2147483646 h 380"/>
              <a:gd name="T46" fmla="*/ 2147483646 w 626"/>
              <a:gd name="T47" fmla="*/ 2147483646 h 380"/>
              <a:gd name="T48" fmla="*/ 2147483646 w 626"/>
              <a:gd name="T49" fmla="*/ 2147483646 h 380"/>
              <a:gd name="T50" fmla="*/ 2147483646 w 626"/>
              <a:gd name="T51" fmla="*/ 2147483646 h 380"/>
              <a:gd name="T52" fmla="*/ 2147483646 w 626"/>
              <a:gd name="T53" fmla="*/ 2147483646 h 380"/>
              <a:gd name="T54" fmla="*/ 2147483646 w 626"/>
              <a:gd name="T55" fmla="*/ 2147483646 h 380"/>
              <a:gd name="T56" fmla="*/ 2147483646 w 626"/>
              <a:gd name="T57" fmla="*/ 2147483646 h 380"/>
              <a:gd name="T58" fmla="*/ 2147483646 w 626"/>
              <a:gd name="T59" fmla="*/ 2147483646 h 380"/>
              <a:gd name="T60" fmla="*/ 2147483646 w 626"/>
              <a:gd name="T61" fmla="*/ 2147483646 h 380"/>
              <a:gd name="T62" fmla="*/ 2147483646 w 626"/>
              <a:gd name="T63" fmla="*/ 2147483646 h 380"/>
              <a:gd name="T64" fmla="*/ 2147483646 w 626"/>
              <a:gd name="T65" fmla="*/ 2147483646 h 380"/>
              <a:gd name="T66" fmla="*/ 2147483646 w 626"/>
              <a:gd name="T67" fmla="*/ 2147483646 h 380"/>
              <a:gd name="T68" fmla="*/ 2147483646 w 626"/>
              <a:gd name="T69" fmla="*/ 2147483646 h 380"/>
              <a:gd name="T70" fmla="*/ 2147483646 w 626"/>
              <a:gd name="T71" fmla="*/ 2147483646 h 380"/>
              <a:gd name="T72" fmla="*/ 2147483646 w 626"/>
              <a:gd name="T73" fmla="*/ 2147483646 h 380"/>
              <a:gd name="T74" fmla="*/ 2147483646 w 626"/>
              <a:gd name="T75" fmla="*/ 2147483646 h 380"/>
              <a:gd name="T76" fmla="*/ 2147483646 w 626"/>
              <a:gd name="T77" fmla="*/ 2147483646 h 380"/>
              <a:gd name="T78" fmla="*/ 2147483646 w 626"/>
              <a:gd name="T79" fmla="*/ 2147483646 h 380"/>
              <a:gd name="T80" fmla="*/ 2147483646 w 626"/>
              <a:gd name="T81" fmla="*/ 2147483646 h 380"/>
              <a:gd name="T82" fmla="*/ 2147483646 w 626"/>
              <a:gd name="T83" fmla="*/ 2147483646 h 3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6"/>
              <a:gd name="T127" fmla="*/ 0 h 380"/>
              <a:gd name="T128" fmla="*/ 626 w 626"/>
              <a:gd name="T129" fmla="*/ 380 h 3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6" h="380">
                <a:moveTo>
                  <a:pt x="414" y="10"/>
                </a:moveTo>
                <a:lnTo>
                  <a:pt x="374" y="0"/>
                </a:lnTo>
                <a:lnTo>
                  <a:pt x="355" y="55"/>
                </a:lnTo>
                <a:lnTo>
                  <a:pt x="331" y="75"/>
                </a:lnTo>
                <a:lnTo>
                  <a:pt x="324" y="108"/>
                </a:lnTo>
                <a:lnTo>
                  <a:pt x="296" y="125"/>
                </a:lnTo>
                <a:lnTo>
                  <a:pt x="283" y="118"/>
                </a:lnTo>
                <a:lnTo>
                  <a:pt x="261" y="132"/>
                </a:lnTo>
                <a:lnTo>
                  <a:pt x="265" y="146"/>
                </a:lnTo>
                <a:lnTo>
                  <a:pt x="250" y="198"/>
                </a:lnTo>
                <a:lnTo>
                  <a:pt x="252" y="222"/>
                </a:lnTo>
                <a:lnTo>
                  <a:pt x="192" y="265"/>
                </a:lnTo>
                <a:lnTo>
                  <a:pt x="180" y="260"/>
                </a:lnTo>
                <a:lnTo>
                  <a:pt x="165" y="289"/>
                </a:lnTo>
                <a:lnTo>
                  <a:pt x="129" y="296"/>
                </a:lnTo>
                <a:lnTo>
                  <a:pt x="111" y="269"/>
                </a:lnTo>
                <a:lnTo>
                  <a:pt x="101" y="269"/>
                </a:lnTo>
                <a:lnTo>
                  <a:pt x="80" y="301"/>
                </a:lnTo>
                <a:lnTo>
                  <a:pt x="55" y="317"/>
                </a:lnTo>
                <a:lnTo>
                  <a:pt x="49" y="347"/>
                </a:lnTo>
                <a:lnTo>
                  <a:pt x="0" y="379"/>
                </a:lnTo>
                <a:lnTo>
                  <a:pt x="156" y="351"/>
                </a:lnTo>
                <a:lnTo>
                  <a:pt x="625" y="251"/>
                </a:lnTo>
                <a:lnTo>
                  <a:pt x="611" y="212"/>
                </a:lnTo>
                <a:lnTo>
                  <a:pt x="582" y="209"/>
                </a:lnTo>
                <a:lnTo>
                  <a:pt x="574" y="225"/>
                </a:lnTo>
                <a:lnTo>
                  <a:pt x="560" y="218"/>
                </a:lnTo>
                <a:lnTo>
                  <a:pt x="570" y="205"/>
                </a:lnTo>
                <a:lnTo>
                  <a:pt x="570" y="191"/>
                </a:lnTo>
                <a:lnTo>
                  <a:pt x="556" y="181"/>
                </a:lnTo>
                <a:lnTo>
                  <a:pt x="574" y="171"/>
                </a:lnTo>
                <a:lnTo>
                  <a:pt x="560" y="153"/>
                </a:lnTo>
                <a:lnTo>
                  <a:pt x="527" y="133"/>
                </a:lnTo>
                <a:lnTo>
                  <a:pt x="557" y="133"/>
                </a:lnTo>
                <a:lnTo>
                  <a:pt x="548" y="114"/>
                </a:lnTo>
                <a:lnTo>
                  <a:pt x="523" y="100"/>
                </a:lnTo>
                <a:lnTo>
                  <a:pt x="490" y="80"/>
                </a:lnTo>
                <a:lnTo>
                  <a:pt x="469" y="77"/>
                </a:lnTo>
                <a:lnTo>
                  <a:pt x="474" y="52"/>
                </a:lnTo>
                <a:lnTo>
                  <a:pt x="486" y="37"/>
                </a:lnTo>
                <a:lnTo>
                  <a:pt x="431" y="9"/>
                </a:lnTo>
                <a:lnTo>
                  <a:pt x="414" y="1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69" name="Freeform 59" descr="Stationery"/>
          <p:cNvSpPr>
            <a:spLocks/>
          </p:cNvSpPr>
          <p:nvPr/>
        </p:nvSpPr>
        <p:spPr bwMode="invGray">
          <a:xfrm>
            <a:off x="7067550" y="1644650"/>
            <a:ext cx="790575" cy="681038"/>
          </a:xfrm>
          <a:custGeom>
            <a:avLst/>
            <a:gdLst>
              <a:gd name="T0" fmla="*/ 2147483646 w 505"/>
              <a:gd name="T1" fmla="*/ 2147483646 h 425"/>
              <a:gd name="T2" fmla="*/ 2147483646 w 505"/>
              <a:gd name="T3" fmla="*/ 2147483646 h 425"/>
              <a:gd name="T4" fmla="*/ 2147483646 w 505"/>
              <a:gd name="T5" fmla="*/ 2147483646 h 425"/>
              <a:gd name="T6" fmla="*/ 2147483646 w 505"/>
              <a:gd name="T7" fmla="*/ 2147483646 h 425"/>
              <a:gd name="T8" fmla="*/ 2147483646 w 505"/>
              <a:gd name="T9" fmla="*/ 2147483646 h 425"/>
              <a:gd name="T10" fmla="*/ 2147483646 w 505"/>
              <a:gd name="T11" fmla="*/ 2147483646 h 425"/>
              <a:gd name="T12" fmla="*/ 2147483646 w 505"/>
              <a:gd name="T13" fmla="*/ 2147483646 h 425"/>
              <a:gd name="T14" fmla="*/ 2147483646 w 505"/>
              <a:gd name="T15" fmla="*/ 2147483646 h 425"/>
              <a:gd name="T16" fmla="*/ 2147483646 w 505"/>
              <a:gd name="T17" fmla="*/ 2147483646 h 425"/>
              <a:gd name="T18" fmla="*/ 2147483646 w 505"/>
              <a:gd name="T19" fmla="*/ 2147483646 h 425"/>
              <a:gd name="T20" fmla="*/ 2147483646 w 505"/>
              <a:gd name="T21" fmla="*/ 2147483646 h 425"/>
              <a:gd name="T22" fmla="*/ 2147483646 w 505"/>
              <a:gd name="T23" fmla="*/ 2147483646 h 425"/>
              <a:gd name="T24" fmla="*/ 2147483646 w 505"/>
              <a:gd name="T25" fmla="*/ 2147483646 h 425"/>
              <a:gd name="T26" fmla="*/ 2147483646 w 505"/>
              <a:gd name="T27" fmla="*/ 2147483646 h 425"/>
              <a:gd name="T28" fmla="*/ 2147483646 w 505"/>
              <a:gd name="T29" fmla="*/ 2147483646 h 425"/>
              <a:gd name="T30" fmla="*/ 2147483646 w 505"/>
              <a:gd name="T31" fmla="*/ 2147483646 h 425"/>
              <a:gd name="T32" fmla="*/ 2147483646 w 505"/>
              <a:gd name="T33" fmla="*/ 2147483646 h 425"/>
              <a:gd name="T34" fmla="*/ 0 w 505"/>
              <a:gd name="T35" fmla="*/ 2147483646 h 425"/>
              <a:gd name="T36" fmla="*/ 2147483646 w 505"/>
              <a:gd name="T37" fmla="*/ 2147483646 h 425"/>
              <a:gd name="T38" fmla="*/ 2147483646 w 505"/>
              <a:gd name="T39" fmla="*/ 2147483646 h 425"/>
              <a:gd name="T40" fmla="*/ 2147483646 w 505"/>
              <a:gd name="T41" fmla="*/ 2147483646 h 425"/>
              <a:gd name="T42" fmla="*/ 2147483646 w 505"/>
              <a:gd name="T43" fmla="*/ 2147483646 h 425"/>
              <a:gd name="T44" fmla="*/ 2147483646 w 505"/>
              <a:gd name="T45" fmla="*/ 2147483646 h 425"/>
              <a:gd name="T46" fmla="*/ 2147483646 w 505"/>
              <a:gd name="T47" fmla="*/ 2147483646 h 425"/>
              <a:gd name="T48" fmla="*/ 2147483646 w 505"/>
              <a:gd name="T49" fmla="*/ 2147483646 h 425"/>
              <a:gd name="T50" fmla="*/ 2147483646 w 505"/>
              <a:gd name="T51" fmla="*/ 2147483646 h 425"/>
              <a:gd name="T52" fmla="*/ 2147483646 w 505"/>
              <a:gd name="T53" fmla="*/ 2147483646 h 425"/>
              <a:gd name="T54" fmla="*/ 2147483646 w 505"/>
              <a:gd name="T55" fmla="*/ 2147483646 h 425"/>
              <a:gd name="T56" fmla="*/ 2147483646 w 505"/>
              <a:gd name="T57" fmla="*/ 2147483646 h 425"/>
              <a:gd name="T58" fmla="*/ 2147483646 w 505"/>
              <a:gd name="T59" fmla="*/ 2147483646 h 425"/>
              <a:gd name="T60" fmla="*/ 2147483646 w 505"/>
              <a:gd name="T61" fmla="*/ 2147483646 h 425"/>
              <a:gd name="T62" fmla="*/ 2147483646 w 505"/>
              <a:gd name="T63" fmla="*/ 2147483646 h 425"/>
              <a:gd name="T64" fmla="*/ 2147483646 w 505"/>
              <a:gd name="T65" fmla="*/ 2147483646 h 425"/>
              <a:gd name="T66" fmla="*/ 2147483646 w 505"/>
              <a:gd name="T67" fmla="*/ 2147483646 h 425"/>
              <a:gd name="T68" fmla="*/ 2147483646 w 505"/>
              <a:gd name="T69" fmla="*/ 2147483646 h 425"/>
              <a:gd name="T70" fmla="*/ 2147483646 w 505"/>
              <a:gd name="T71" fmla="*/ 2147483646 h 425"/>
              <a:gd name="T72" fmla="*/ 2147483646 w 505"/>
              <a:gd name="T73" fmla="*/ 2147483646 h 425"/>
              <a:gd name="T74" fmla="*/ 2147483646 w 505"/>
              <a:gd name="T75" fmla="*/ 0 h 425"/>
              <a:gd name="T76" fmla="*/ 2147483646 w 505"/>
              <a:gd name="T77" fmla="*/ 2147483646 h 4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5"/>
              <a:gd name="T118" fmla="*/ 0 h 425"/>
              <a:gd name="T119" fmla="*/ 505 w 505"/>
              <a:gd name="T120" fmla="*/ 425 h 4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5" h="425">
                <a:moveTo>
                  <a:pt x="298" y="24"/>
                </a:moveTo>
                <a:lnTo>
                  <a:pt x="256" y="45"/>
                </a:lnTo>
                <a:lnTo>
                  <a:pt x="225" y="87"/>
                </a:lnTo>
                <a:lnTo>
                  <a:pt x="213" y="126"/>
                </a:lnTo>
                <a:lnTo>
                  <a:pt x="183" y="162"/>
                </a:lnTo>
                <a:lnTo>
                  <a:pt x="201" y="186"/>
                </a:lnTo>
                <a:lnTo>
                  <a:pt x="201" y="208"/>
                </a:lnTo>
                <a:lnTo>
                  <a:pt x="183" y="234"/>
                </a:lnTo>
                <a:lnTo>
                  <a:pt x="148" y="250"/>
                </a:lnTo>
                <a:lnTo>
                  <a:pt x="112" y="257"/>
                </a:lnTo>
                <a:lnTo>
                  <a:pt x="61" y="264"/>
                </a:lnTo>
                <a:lnTo>
                  <a:pt x="30" y="281"/>
                </a:lnTo>
                <a:lnTo>
                  <a:pt x="11" y="306"/>
                </a:lnTo>
                <a:lnTo>
                  <a:pt x="21" y="322"/>
                </a:lnTo>
                <a:lnTo>
                  <a:pt x="33" y="325"/>
                </a:lnTo>
                <a:lnTo>
                  <a:pt x="35" y="348"/>
                </a:lnTo>
                <a:lnTo>
                  <a:pt x="23" y="375"/>
                </a:lnTo>
                <a:lnTo>
                  <a:pt x="0" y="408"/>
                </a:lnTo>
                <a:lnTo>
                  <a:pt x="6" y="424"/>
                </a:lnTo>
                <a:lnTo>
                  <a:pt x="343" y="343"/>
                </a:lnTo>
                <a:lnTo>
                  <a:pt x="356" y="357"/>
                </a:lnTo>
                <a:lnTo>
                  <a:pt x="373" y="365"/>
                </a:lnTo>
                <a:lnTo>
                  <a:pt x="388" y="375"/>
                </a:lnTo>
                <a:lnTo>
                  <a:pt x="398" y="397"/>
                </a:lnTo>
                <a:lnTo>
                  <a:pt x="411" y="406"/>
                </a:lnTo>
                <a:lnTo>
                  <a:pt x="485" y="418"/>
                </a:lnTo>
                <a:lnTo>
                  <a:pt x="498" y="394"/>
                </a:lnTo>
                <a:lnTo>
                  <a:pt x="491" y="388"/>
                </a:lnTo>
                <a:lnTo>
                  <a:pt x="504" y="372"/>
                </a:lnTo>
                <a:lnTo>
                  <a:pt x="491" y="364"/>
                </a:lnTo>
                <a:lnTo>
                  <a:pt x="481" y="302"/>
                </a:lnTo>
                <a:lnTo>
                  <a:pt x="463" y="228"/>
                </a:lnTo>
                <a:lnTo>
                  <a:pt x="449" y="166"/>
                </a:lnTo>
                <a:lnTo>
                  <a:pt x="444" y="158"/>
                </a:lnTo>
                <a:lnTo>
                  <a:pt x="434" y="151"/>
                </a:lnTo>
                <a:lnTo>
                  <a:pt x="421" y="99"/>
                </a:lnTo>
                <a:lnTo>
                  <a:pt x="390" y="54"/>
                </a:lnTo>
                <a:lnTo>
                  <a:pt x="388" y="0"/>
                </a:lnTo>
                <a:lnTo>
                  <a:pt x="298" y="24"/>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70" name="Freeform 60" descr="Stationery"/>
          <p:cNvSpPr>
            <a:spLocks/>
          </p:cNvSpPr>
          <p:nvPr/>
        </p:nvSpPr>
        <p:spPr bwMode="invGray">
          <a:xfrm>
            <a:off x="7842250" y="2216150"/>
            <a:ext cx="204788" cy="112713"/>
          </a:xfrm>
          <a:custGeom>
            <a:avLst/>
            <a:gdLst>
              <a:gd name="T0" fmla="*/ 2147483646 w 131"/>
              <a:gd name="T1" fmla="*/ 2147483646 h 70"/>
              <a:gd name="T2" fmla="*/ 2147483646 w 131"/>
              <a:gd name="T3" fmla="*/ 2147483646 h 70"/>
              <a:gd name="T4" fmla="*/ 2147483646 w 131"/>
              <a:gd name="T5" fmla="*/ 0 h 70"/>
              <a:gd name="T6" fmla="*/ 2147483646 w 131"/>
              <a:gd name="T7" fmla="*/ 2147483646 h 70"/>
              <a:gd name="T8" fmla="*/ 2147483646 w 131"/>
              <a:gd name="T9" fmla="*/ 2147483646 h 70"/>
              <a:gd name="T10" fmla="*/ 2147483646 w 131"/>
              <a:gd name="T11" fmla="*/ 2147483646 h 70"/>
              <a:gd name="T12" fmla="*/ 2147483646 w 131"/>
              <a:gd name="T13" fmla="*/ 2147483646 h 70"/>
              <a:gd name="T14" fmla="*/ 2147483646 w 131"/>
              <a:gd name="T15" fmla="*/ 2147483646 h 70"/>
              <a:gd name="T16" fmla="*/ 0 w 131"/>
              <a:gd name="T17" fmla="*/ 2147483646 h 70"/>
              <a:gd name="T18" fmla="*/ 2147483646 w 131"/>
              <a:gd name="T19" fmla="*/ 214748364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70"/>
              <a:gd name="T32" fmla="*/ 131 w 13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70">
                <a:moveTo>
                  <a:pt x="20" y="38"/>
                </a:moveTo>
                <a:lnTo>
                  <a:pt x="67" y="21"/>
                </a:lnTo>
                <a:lnTo>
                  <a:pt x="97" y="0"/>
                </a:lnTo>
                <a:lnTo>
                  <a:pt x="103" y="11"/>
                </a:lnTo>
                <a:lnTo>
                  <a:pt x="130" y="2"/>
                </a:lnTo>
                <a:lnTo>
                  <a:pt x="92" y="34"/>
                </a:lnTo>
                <a:lnTo>
                  <a:pt x="48" y="54"/>
                </a:lnTo>
                <a:lnTo>
                  <a:pt x="17" y="69"/>
                </a:lnTo>
                <a:lnTo>
                  <a:pt x="0" y="69"/>
                </a:lnTo>
                <a:lnTo>
                  <a:pt x="20" y="38"/>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71" name="Freeform 61" descr="Stationery"/>
          <p:cNvSpPr>
            <a:spLocks/>
          </p:cNvSpPr>
          <p:nvPr/>
        </p:nvSpPr>
        <p:spPr bwMode="invGray">
          <a:xfrm>
            <a:off x="4213225" y="3397250"/>
            <a:ext cx="1155700" cy="533400"/>
          </a:xfrm>
          <a:custGeom>
            <a:avLst/>
            <a:gdLst>
              <a:gd name="T0" fmla="*/ 2147483646 w 739"/>
              <a:gd name="T1" fmla="*/ 2147483646 h 332"/>
              <a:gd name="T2" fmla="*/ 0 w 739"/>
              <a:gd name="T3" fmla="*/ 2147483646 h 332"/>
              <a:gd name="T4" fmla="*/ 0 w 739"/>
              <a:gd name="T5" fmla="*/ 2147483646 h 332"/>
              <a:gd name="T6" fmla="*/ 2147483646 w 739"/>
              <a:gd name="T7" fmla="*/ 2147483646 h 332"/>
              <a:gd name="T8" fmla="*/ 2147483646 w 739"/>
              <a:gd name="T9" fmla="*/ 2147483646 h 332"/>
              <a:gd name="T10" fmla="*/ 2147483646 w 739"/>
              <a:gd name="T11" fmla="*/ 2147483646 h 332"/>
              <a:gd name="T12" fmla="*/ 2147483646 w 739"/>
              <a:gd name="T13" fmla="*/ 2147483646 h 332"/>
              <a:gd name="T14" fmla="*/ 2147483646 w 739"/>
              <a:gd name="T15" fmla="*/ 2147483646 h 332"/>
              <a:gd name="T16" fmla="*/ 2147483646 w 739"/>
              <a:gd name="T17" fmla="*/ 2147483646 h 332"/>
              <a:gd name="T18" fmla="*/ 2147483646 w 739"/>
              <a:gd name="T19" fmla="*/ 2147483646 h 332"/>
              <a:gd name="T20" fmla="*/ 2147483646 w 739"/>
              <a:gd name="T21" fmla="*/ 2147483646 h 332"/>
              <a:gd name="T22" fmla="*/ 2147483646 w 739"/>
              <a:gd name="T23" fmla="*/ 2147483646 h 332"/>
              <a:gd name="T24" fmla="*/ 2147483646 w 739"/>
              <a:gd name="T25" fmla="*/ 2147483646 h 332"/>
              <a:gd name="T26" fmla="*/ 2147483646 w 739"/>
              <a:gd name="T27" fmla="*/ 2147483646 h 332"/>
              <a:gd name="T28" fmla="*/ 2147483646 w 739"/>
              <a:gd name="T29" fmla="*/ 2147483646 h 332"/>
              <a:gd name="T30" fmla="*/ 2147483646 w 739"/>
              <a:gd name="T31" fmla="*/ 2147483646 h 332"/>
              <a:gd name="T32" fmla="*/ 2147483646 w 739"/>
              <a:gd name="T33" fmla="*/ 2147483646 h 332"/>
              <a:gd name="T34" fmla="*/ 2147483646 w 739"/>
              <a:gd name="T35" fmla="*/ 2147483646 h 332"/>
              <a:gd name="T36" fmla="*/ 2147483646 w 739"/>
              <a:gd name="T37" fmla="*/ 2147483646 h 332"/>
              <a:gd name="T38" fmla="*/ 2147483646 w 739"/>
              <a:gd name="T39" fmla="*/ 2147483646 h 332"/>
              <a:gd name="T40" fmla="*/ 2147483646 w 739"/>
              <a:gd name="T41" fmla="*/ 2147483646 h 332"/>
              <a:gd name="T42" fmla="*/ 2147483646 w 739"/>
              <a:gd name="T43" fmla="*/ 0 h 332"/>
              <a:gd name="T44" fmla="*/ 2147483646 w 739"/>
              <a:gd name="T45" fmla="*/ 2147483646 h 332"/>
              <a:gd name="T46" fmla="*/ 2147483646 w 739"/>
              <a:gd name="T47" fmla="*/ 2147483646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9"/>
              <a:gd name="T73" fmla="*/ 0 h 332"/>
              <a:gd name="T74" fmla="*/ 739 w 73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9" h="332">
                <a:moveTo>
                  <a:pt x="83" y="20"/>
                </a:moveTo>
                <a:lnTo>
                  <a:pt x="0" y="23"/>
                </a:lnTo>
                <a:lnTo>
                  <a:pt x="0" y="64"/>
                </a:lnTo>
                <a:lnTo>
                  <a:pt x="259" y="72"/>
                </a:lnTo>
                <a:lnTo>
                  <a:pt x="263" y="272"/>
                </a:lnTo>
                <a:lnTo>
                  <a:pt x="282" y="284"/>
                </a:lnTo>
                <a:lnTo>
                  <a:pt x="304" y="277"/>
                </a:lnTo>
                <a:lnTo>
                  <a:pt x="330" y="291"/>
                </a:lnTo>
                <a:lnTo>
                  <a:pt x="412" y="308"/>
                </a:lnTo>
                <a:lnTo>
                  <a:pt x="437" y="301"/>
                </a:lnTo>
                <a:lnTo>
                  <a:pt x="477" y="322"/>
                </a:lnTo>
                <a:lnTo>
                  <a:pt x="513" y="317"/>
                </a:lnTo>
                <a:lnTo>
                  <a:pt x="542" y="328"/>
                </a:lnTo>
                <a:lnTo>
                  <a:pt x="570" y="317"/>
                </a:lnTo>
                <a:lnTo>
                  <a:pt x="589" y="331"/>
                </a:lnTo>
                <a:lnTo>
                  <a:pt x="618" y="314"/>
                </a:lnTo>
                <a:lnTo>
                  <a:pt x="700" y="312"/>
                </a:lnTo>
                <a:lnTo>
                  <a:pt x="713" y="326"/>
                </a:lnTo>
                <a:lnTo>
                  <a:pt x="737" y="329"/>
                </a:lnTo>
                <a:lnTo>
                  <a:pt x="738" y="157"/>
                </a:lnTo>
                <a:lnTo>
                  <a:pt x="720" y="49"/>
                </a:lnTo>
                <a:lnTo>
                  <a:pt x="713" y="0"/>
                </a:lnTo>
                <a:lnTo>
                  <a:pt x="505" y="17"/>
                </a:lnTo>
                <a:lnTo>
                  <a:pt x="83" y="20"/>
                </a:lnTo>
              </a:path>
            </a:pathLst>
          </a:custGeom>
          <a:blipFill dpi="0" rotWithShape="0">
            <a:blip r:embed="rId3"/>
            <a:srcRect/>
            <a:tile tx="0" ty="0" sx="100000" sy="100000" flip="none" algn="tl"/>
          </a:blipFill>
          <a:ln w="12700" cap="rnd">
            <a:solidFill>
              <a:srgbClr val="000000"/>
            </a:solidFill>
            <a:round/>
            <a:headEnd/>
            <a:tailEnd/>
          </a:ln>
        </p:spPr>
        <p:txBody>
          <a:bodyPr/>
          <a:lstStyle/>
          <a:p>
            <a:endParaRPr lang="en-US"/>
          </a:p>
        </p:txBody>
      </p:sp>
      <p:sp>
        <p:nvSpPr>
          <p:cNvPr id="64572" name="Freeform 62" descr="Stationery"/>
          <p:cNvSpPr>
            <a:spLocks/>
          </p:cNvSpPr>
          <p:nvPr/>
        </p:nvSpPr>
        <p:spPr bwMode="auto">
          <a:xfrm>
            <a:off x="304800" y="1366838"/>
            <a:ext cx="1211263" cy="1106487"/>
          </a:xfrm>
          <a:custGeom>
            <a:avLst/>
            <a:gdLst>
              <a:gd name="T0" fmla="*/ 2147483646 w 3372"/>
              <a:gd name="T1" fmla="*/ 2147483646 h 3282"/>
              <a:gd name="T2" fmla="*/ 2147483646 w 3372"/>
              <a:gd name="T3" fmla="*/ 0 h 3282"/>
              <a:gd name="T4" fmla="*/ 2147483646 w 3372"/>
              <a:gd name="T5" fmla="*/ 2147483646 h 3282"/>
              <a:gd name="T6" fmla="*/ 2147483646 w 3372"/>
              <a:gd name="T7" fmla="*/ 2147483646 h 3282"/>
              <a:gd name="T8" fmla="*/ 2147483646 w 3372"/>
              <a:gd name="T9" fmla="*/ 2147483646 h 3282"/>
              <a:gd name="T10" fmla="*/ 2147483646 w 3372"/>
              <a:gd name="T11" fmla="*/ 2147483646 h 3282"/>
              <a:gd name="T12" fmla="*/ 2147483646 w 3372"/>
              <a:gd name="T13" fmla="*/ 2147483646 h 3282"/>
              <a:gd name="T14" fmla="*/ 2147483646 w 3372"/>
              <a:gd name="T15" fmla="*/ 2147483646 h 3282"/>
              <a:gd name="T16" fmla="*/ 2147483646 w 3372"/>
              <a:gd name="T17" fmla="*/ 2147483646 h 3282"/>
              <a:gd name="T18" fmla="*/ 2147483646 w 3372"/>
              <a:gd name="T19" fmla="*/ 2147483646 h 3282"/>
              <a:gd name="T20" fmla="*/ 2147483646 w 3372"/>
              <a:gd name="T21" fmla="*/ 2147483646 h 3282"/>
              <a:gd name="T22" fmla="*/ 2147483646 w 3372"/>
              <a:gd name="T23" fmla="*/ 2147483646 h 3282"/>
              <a:gd name="T24" fmla="*/ 2147483646 w 3372"/>
              <a:gd name="T25" fmla="*/ 2147483646 h 3282"/>
              <a:gd name="T26" fmla="*/ 2147483646 w 3372"/>
              <a:gd name="T27" fmla="*/ 2147483646 h 3282"/>
              <a:gd name="T28" fmla="*/ 2147483646 w 3372"/>
              <a:gd name="T29" fmla="*/ 2147483646 h 3282"/>
              <a:gd name="T30" fmla="*/ 2147483646 w 3372"/>
              <a:gd name="T31" fmla="*/ 2147483646 h 3282"/>
              <a:gd name="T32" fmla="*/ 2147483646 w 3372"/>
              <a:gd name="T33" fmla="*/ 2147483646 h 3282"/>
              <a:gd name="T34" fmla="*/ 2147483646 w 3372"/>
              <a:gd name="T35" fmla="*/ 2147483646 h 3282"/>
              <a:gd name="T36" fmla="*/ 2147483646 w 3372"/>
              <a:gd name="T37" fmla="*/ 2147483646 h 3282"/>
              <a:gd name="T38" fmla="*/ 2147483646 w 3372"/>
              <a:gd name="T39" fmla="*/ 2147483646 h 3282"/>
              <a:gd name="T40" fmla="*/ 2147483646 w 3372"/>
              <a:gd name="T41" fmla="*/ 2147483646 h 3282"/>
              <a:gd name="T42" fmla="*/ 2147483646 w 3372"/>
              <a:gd name="T43" fmla="*/ 2147483646 h 3282"/>
              <a:gd name="T44" fmla="*/ 0 w 3372"/>
              <a:gd name="T45" fmla="*/ 2147483646 h 3282"/>
              <a:gd name="T46" fmla="*/ 2147483646 w 3372"/>
              <a:gd name="T47" fmla="*/ 2147483646 h 3282"/>
              <a:gd name="T48" fmla="*/ 2147483646 w 3372"/>
              <a:gd name="T49" fmla="*/ 2147483646 h 3282"/>
              <a:gd name="T50" fmla="*/ 2147483646 w 3372"/>
              <a:gd name="T51" fmla="*/ 2147483646 h 3282"/>
              <a:gd name="T52" fmla="*/ 2147483646 w 3372"/>
              <a:gd name="T53" fmla="*/ 2147483646 h 3282"/>
              <a:gd name="T54" fmla="*/ 2147483646 w 3372"/>
              <a:gd name="T55" fmla="*/ 2147483646 h 3282"/>
              <a:gd name="T56" fmla="*/ 2147483646 w 3372"/>
              <a:gd name="T57" fmla="*/ 2147483646 h 3282"/>
              <a:gd name="T58" fmla="*/ 2147483646 w 3372"/>
              <a:gd name="T59" fmla="*/ 2147483646 h 3282"/>
              <a:gd name="T60" fmla="*/ 2147483646 w 3372"/>
              <a:gd name="T61" fmla="*/ 2147483646 h 3282"/>
              <a:gd name="T62" fmla="*/ 2147483646 w 3372"/>
              <a:gd name="T63" fmla="*/ 2147483646 h 3282"/>
              <a:gd name="T64" fmla="*/ 2147483646 w 3372"/>
              <a:gd name="T65" fmla="*/ 2147483646 h 3282"/>
              <a:gd name="T66" fmla="*/ 2147483646 w 3372"/>
              <a:gd name="T67" fmla="*/ 2147483646 h 3282"/>
              <a:gd name="T68" fmla="*/ 2147483646 w 3372"/>
              <a:gd name="T69" fmla="*/ 2147483646 h 3282"/>
              <a:gd name="T70" fmla="*/ 2147483646 w 3372"/>
              <a:gd name="T71" fmla="*/ 2147483646 h 3282"/>
              <a:gd name="T72" fmla="*/ 2147483646 w 3372"/>
              <a:gd name="T73" fmla="*/ 2147483646 h 3282"/>
              <a:gd name="T74" fmla="*/ 2147483646 w 3372"/>
              <a:gd name="T75" fmla="*/ 2147483646 h 3282"/>
              <a:gd name="T76" fmla="*/ 2147483646 w 3372"/>
              <a:gd name="T77" fmla="*/ 2147483646 h 3282"/>
              <a:gd name="T78" fmla="*/ 2147483646 w 3372"/>
              <a:gd name="T79" fmla="*/ 2147483646 h 3282"/>
              <a:gd name="T80" fmla="*/ 2147483646 w 3372"/>
              <a:gd name="T81" fmla="*/ 2147483646 h 3282"/>
              <a:gd name="T82" fmla="*/ 2147483646 w 3372"/>
              <a:gd name="T83" fmla="*/ 2147483646 h 32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72"/>
              <a:gd name="T127" fmla="*/ 0 h 3282"/>
              <a:gd name="T128" fmla="*/ 3372 w 3372"/>
              <a:gd name="T129" fmla="*/ 3282 h 32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72" h="3282">
                <a:moveTo>
                  <a:pt x="536" y="489"/>
                </a:moveTo>
                <a:lnTo>
                  <a:pt x="1215" y="0"/>
                </a:lnTo>
                <a:lnTo>
                  <a:pt x="1538" y="90"/>
                </a:lnTo>
                <a:lnTo>
                  <a:pt x="1696" y="239"/>
                </a:lnTo>
                <a:lnTo>
                  <a:pt x="2332" y="304"/>
                </a:lnTo>
                <a:lnTo>
                  <a:pt x="2355" y="1927"/>
                </a:lnTo>
                <a:lnTo>
                  <a:pt x="2559" y="1974"/>
                </a:lnTo>
                <a:lnTo>
                  <a:pt x="2651" y="2169"/>
                </a:lnTo>
                <a:lnTo>
                  <a:pt x="2801" y="2105"/>
                </a:lnTo>
                <a:lnTo>
                  <a:pt x="3106" y="2545"/>
                </a:lnTo>
                <a:lnTo>
                  <a:pt x="3372" y="2745"/>
                </a:lnTo>
                <a:lnTo>
                  <a:pt x="3360" y="2926"/>
                </a:lnTo>
                <a:lnTo>
                  <a:pt x="3029" y="2944"/>
                </a:lnTo>
                <a:lnTo>
                  <a:pt x="2886" y="2407"/>
                </a:lnTo>
                <a:lnTo>
                  <a:pt x="1827" y="1873"/>
                </a:lnTo>
                <a:lnTo>
                  <a:pt x="1857" y="2042"/>
                </a:lnTo>
                <a:lnTo>
                  <a:pt x="1623" y="2258"/>
                </a:lnTo>
                <a:lnTo>
                  <a:pt x="1585" y="2177"/>
                </a:lnTo>
                <a:lnTo>
                  <a:pt x="1518" y="2177"/>
                </a:lnTo>
                <a:lnTo>
                  <a:pt x="1330" y="2630"/>
                </a:lnTo>
                <a:lnTo>
                  <a:pt x="744" y="3075"/>
                </a:lnTo>
                <a:lnTo>
                  <a:pt x="163" y="3282"/>
                </a:lnTo>
                <a:lnTo>
                  <a:pt x="0" y="3255"/>
                </a:lnTo>
                <a:lnTo>
                  <a:pt x="663" y="2879"/>
                </a:lnTo>
                <a:lnTo>
                  <a:pt x="744" y="2879"/>
                </a:lnTo>
                <a:lnTo>
                  <a:pt x="987" y="2583"/>
                </a:lnTo>
                <a:lnTo>
                  <a:pt x="1090" y="2568"/>
                </a:lnTo>
                <a:lnTo>
                  <a:pt x="1260" y="2346"/>
                </a:lnTo>
                <a:lnTo>
                  <a:pt x="1202" y="2250"/>
                </a:lnTo>
                <a:lnTo>
                  <a:pt x="848" y="2296"/>
                </a:lnTo>
                <a:lnTo>
                  <a:pt x="601" y="1740"/>
                </a:lnTo>
                <a:lnTo>
                  <a:pt x="744" y="1486"/>
                </a:lnTo>
                <a:lnTo>
                  <a:pt x="968" y="1398"/>
                </a:lnTo>
                <a:lnTo>
                  <a:pt x="883" y="1176"/>
                </a:lnTo>
                <a:lnTo>
                  <a:pt x="652" y="1278"/>
                </a:lnTo>
                <a:lnTo>
                  <a:pt x="478" y="956"/>
                </a:lnTo>
                <a:lnTo>
                  <a:pt x="675" y="879"/>
                </a:lnTo>
                <a:lnTo>
                  <a:pt x="848" y="969"/>
                </a:lnTo>
                <a:lnTo>
                  <a:pt x="929" y="918"/>
                </a:lnTo>
                <a:lnTo>
                  <a:pt x="778" y="646"/>
                </a:lnTo>
                <a:lnTo>
                  <a:pt x="520" y="626"/>
                </a:lnTo>
                <a:lnTo>
                  <a:pt x="536" y="489"/>
                </a:lnTo>
                <a:close/>
              </a:path>
            </a:pathLst>
          </a:custGeom>
          <a:blipFill dpi="0" rotWithShape="1">
            <a:blip r:embed="rId3"/>
            <a:srcRect/>
            <a:tile tx="0" ty="0" sx="100000" sy="100000" flip="none" algn="tl"/>
          </a:blipFill>
          <a:ln w="9525">
            <a:solidFill>
              <a:schemeClr val="tx2"/>
            </a:solidFill>
            <a:round/>
            <a:headEnd/>
            <a:tailEnd/>
          </a:ln>
        </p:spPr>
        <p:txBody>
          <a:bodyPr/>
          <a:lstStyle/>
          <a:p>
            <a:endParaRPr lang="en-US"/>
          </a:p>
        </p:txBody>
      </p:sp>
      <p:sp>
        <p:nvSpPr>
          <p:cNvPr id="64573" name="Freeform 63" descr="Stationery"/>
          <p:cNvSpPr>
            <a:spLocks/>
          </p:cNvSpPr>
          <p:nvPr/>
        </p:nvSpPr>
        <p:spPr bwMode="auto">
          <a:xfrm>
            <a:off x="685800" y="3652838"/>
            <a:ext cx="219075" cy="219075"/>
          </a:xfrm>
          <a:custGeom>
            <a:avLst/>
            <a:gdLst>
              <a:gd name="T0" fmla="*/ 2147483646 w 608"/>
              <a:gd name="T1" fmla="*/ 0 h 652"/>
              <a:gd name="T2" fmla="*/ 0 w 608"/>
              <a:gd name="T3" fmla="*/ 2147483646 h 652"/>
              <a:gd name="T4" fmla="*/ 2147483646 w 608"/>
              <a:gd name="T5" fmla="*/ 2147483646 h 652"/>
              <a:gd name="T6" fmla="*/ 2147483646 w 608"/>
              <a:gd name="T7" fmla="*/ 2147483646 h 652"/>
              <a:gd name="T8" fmla="*/ 2147483646 w 608"/>
              <a:gd name="T9" fmla="*/ 2147483646 h 652"/>
              <a:gd name="T10" fmla="*/ 2147483646 w 608"/>
              <a:gd name="T11" fmla="*/ 2147483646 h 652"/>
              <a:gd name="T12" fmla="*/ 2147483646 w 608"/>
              <a:gd name="T13" fmla="*/ 2147483646 h 652"/>
              <a:gd name="T14" fmla="*/ 2147483646 w 608"/>
              <a:gd name="T15" fmla="*/ 2147483646 h 652"/>
              <a:gd name="T16" fmla="*/ 2147483646 w 608"/>
              <a:gd name="T17" fmla="*/ 2147483646 h 652"/>
              <a:gd name="T18" fmla="*/ 2147483646 w 608"/>
              <a:gd name="T19" fmla="*/ 0 h 6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8"/>
              <a:gd name="T31" fmla="*/ 0 h 652"/>
              <a:gd name="T32" fmla="*/ 608 w 608"/>
              <a:gd name="T33" fmla="*/ 652 h 6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8" h="652">
                <a:moveTo>
                  <a:pt x="101" y="0"/>
                </a:moveTo>
                <a:lnTo>
                  <a:pt x="0" y="249"/>
                </a:lnTo>
                <a:lnTo>
                  <a:pt x="74" y="372"/>
                </a:lnTo>
                <a:lnTo>
                  <a:pt x="74" y="590"/>
                </a:lnTo>
                <a:lnTo>
                  <a:pt x="220" y="652"/>
                </a:lnTo>
                <a:lnTo>
                  <a:pt x="281" y="522"/>
                </a:lnTo>
                <a:lnTo>
                  <a:pt x="469" y="491"/>
                </a:lnTo>
                <a:lnTo>
                  <a:pt x="608" y="349"/>
                </a:lnTo>
                <a:lnTo>
                  <a:pt x="458" y="133"/>
                </a:lnTo>
                <a:lnTo>
                  <a:pt x="101" y="0"/>
                </a:lnTo>
                <a:close/>
              </a:path>
            </a:pathLst>
          </a:custGeom>
          <a:blipFill dpi="0" rotWithShape="1">
            <a:blip r:embed="rId3"/>
            <a:srcRect/>
            <a:tile tx="0" ty="0" sx="100000" sy="100000" flip="none" algn="tl"/>
          </a:blipFill>
          <a:ln w="12700">
            <a:solidFill>
              <a:schemeClr val="tx2"/>
            </a:solidFill>
            <a:round/>
            <a:headEnd/>
            <a:tailEnd/>
          </a:ln>
        </p:spPr>
        <p:txBody>
          <a:bodyPr/>
          <a:lstStyle/>
          <a:p>
            <a:endParaRPr lang="en-US"/>
          </a:p>
        </p:txBody>
      </p:sp>
      <p:grpSp>
        <p:nvGrpSpPr>
          <p:cNvPr id="64574" name="Group 64"/>
          <p:cNvGrpSpPr>
            <a:grpSpLocks/>
          </p:cNvGrpSpPr>
          <p:nvPr/>
        </p:nvGrpSpPr>
        <p:grpSpPr bwMode="auto">
          <a:xfrm>
            <a:off x="784225" y="4529138"/>
            <a:ext cx="739775" cy="531812"/>
            <a:chOff x="948" y="3432"/>
            <a:chExt cx="515" cy="394"/>
          </a:xfrm>
        </p:grpSpPr>
        <p:sp>
          <p:nvSpPr>
            <p:cNvPr id="64675" name="Freeform 65" descr="Stationery"/>
            <p:cNvSpPr>
              <a:spLocks/>
            </p:cNvSpPr>
            <p:nvPr/>
          </p:nvSpPr>
          <p:spPr bwMode="auto">
            <a:xfrm>
              <a:off x="1005" y="3432"/>
              <a:ext cx="73" cy="71"/>
            </a:xfrm>
            <a:custGeom>
              <a:avLst/>
              <a:gdLst>
                <a:gd name="T0" fmla="*/ 0 w 292"/>
                <a:gd name="T1" fmla="*/ 0 h 284"/>
                <a:gd name="T2" fmla="*/ 0 w 292"/>
                <a:gd name="T3" fmla="*/ 0 h 284"/>
                <a:gd name="T4" fmla="*/ 0 w 292"/>
                <a:gd name="T5" fmla="*/ 0 h 284"/>
                <a:gd name="T6" fmla="*/ 0 w 292"/>
                <a:gd name="T7" fmla="*/ 0 h 284"/>
                <a:gd name="T8" fmla="*/ 0 w 292"/>
                <a:gd name="T9" fmla="*/ 0 h 284"/>
                <a:gd name="T10" fmla="*/ 0 w 292"/>
                <a:gd name="T11" fmla="*/ 0 h 284"/>
                <a:gd name="T12" fmla="*/ 0 w 292"/>
                <a:gd name="T13" fmla="*/ 0 h 284"/>
                <a:gd name="T14" fmla="*/ 0 60000 65536"/>
                <a:gd name="T15" fmla="*/ 0 60000 65536"/>
                <a:gd name="T16" fmla="*/ 0 60000 65536"/>
                <a:gd name="T17" fmla="*/ 0 60000 65536"/>
                <a:gd name="T18" fmla="*/ 0 60000 65536"/>
                <a:gd name="T19" fmla="*/ 0 60000 65536"/>
                <a:gd name="T20" fmla="*/ 0 60000 65536"/>
                <a:gd name="T21" fmla="*/ 0 w 292"/>
                <a:gd name="T22" fmla="*/ 0 h 284"/>
                <a:gd name="T23" fmla="*/ 292 w 292"/>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284">
                  <a:moveTo>
                    <a:pt x="61" y="26"/>
                  </a:moveTo>
                  <a:lnTo>
                    <a:pt x="0" y="164"/>
                  </a:lnTo>
                  <a:lnTo>
                    <a:pt x="107" y="257"/>
                  </a:lnTo>
                  <a:lnTo>
                    <a:pt x="242" y="284"/>
                  </a:lnTo>
                  <a:lnTo>
                    <a:pt x="292" y="168"/>
                  </a:lnTo>
                  <a:lnTo>
                    <a:pt x="262" y="0"/>
                  </a:lnTo>
                  <a:lnTo>
                    <a:pt x="61" y="26"/>
                  </a:lnTo>
                  <a:close/>
                </a:path>
              </a:pathLst>
            </a:custGeom>
            <a:blipFill dpi="0" rotWithShape="1">
              <a:blip r:embed="rId3"/>
              <a:srcRect/>
              <a:tile tx="0" ty="0" sx="100000" sy="100000" flip="none" algn="tl"/>
            </a:blipFill>
            <a:ln w="12700">
              <a:solidFill>
                <a:schemeClr val="tx2"/>
              </a:solidFill>
              <a:round/>
              <a:headEnd/>
              <a:tailEnd/>
            </a:ln>
          </p:spPr>
          <p:txBody>
            <a:bodyPr/>
            <a:lstStyle/>
            <a:p>
              <a:endParaRPr lang="en-US"/>
            </a:p>
          </p:txBody>
        </p:sp>
        <p:sp>
          <p:nvSpPr>
            <p:cNvPr id="64676" name="Freeform 66" descr="Stationery"/>
            <p:cNvSpPr>
              <a:spLocks/>
            </p:cNvSpPr>
            <p:nvPr/>
          </p:nvSpPr>
          <p:spPr bwMode="auto">
            <a:xfrm>
              <a:off x="948" y="3480"/>
              <a:ext cx="39" cy="57"/>
            </a:xfrm>
            <a:custGeom>
              <a:avLst/>
              <a:gdLst>
                <a:gd name="T0" fmla="*/ 0 w 154"/>
                <a:gd name="T1" fmla="*/ 0 h 226"/>
                <a:gd name="T2" fmla="*/ 0 w 154"/>
                <a:gd name="T3" fmla="*/ 0 h 226"/>
                <a:gd name="T4" fmla="*/ 0 w 154"/>
                <a:gd name="T5" fmla="*/ 0 h 226"/>
                <a:gd name="T6" fmla="*/ 0 w 154"/>
                <a:gd name="T7" fmla="*/ 0 h 226"/>
                <a:gd name="T8" fmla="*/ 0 w 154"/>
                <a:gd name="T9" fmla="*/ 0 h 226"/>
                <a:gd name="T10" fmla="*/ 0 w 154"/>
                <a:gd name="T11" fmla="*/ 0 h 226"/>
                <a:gd name="T12" fmla="*/ 0 60000 65536"/>
                <a:gd name="T13" fmla="*/ 0 60000 65536"/>
                <a:gd name="T14" fmla="*/ 0 60000 65536"/>
                <a:gd name="T15" fmla="*/ 0 60000 65536"/>
                <a:gd name="T16" fmla="*/ 0 60000 65536"/>
                <a:gd name="T17" fmla="*/ 0 60000 65536"/>
                <a:gd name="T18" fmla="*/ 0 w 154"/>
                <a:gd name="T19" fmla="*/ 0 h 226"/>
                <a:gd name="T20" fmla="*/ 154 w 154"/>
                <a:gd name="T21" fmla="*/ 226 h 226"/>
              </a:gdLst>
              <a:ahLst/>
              <a:cxnLst>
                <a:cxn ang="T12">
                  <a:pos x="T0" y="T1"/>
                </a:cxn>
                <a:cxn ang="T13">
                  <a:pos x="T2" y="T3"/>
                </a:cxn>
                <a:cxn ang="T14">
                  <a:pos x="T4" y="T5"/>
                </a:cxn>
                <a:cxn ang="T15">
                  <a:pos x="T6" y="T7"/>
                </a:cxn>
                <a:cxn ang="T16">
                  <a:pos x="T8" y="T9"/>
                </a:cxn>
                <a:cxn ang="T17">
                  <a:pos x="T10" y="T11"/>
                </a:cxn>
              </a:cxnLst>
              <a:rect l="T18" t="T19" r="T20" b="T21"/>
              <a:pathLst>
                <a:path w="154" h="226">
                  <a:moveTo>
                    <a:pt x="0" y="226"/>
                  </a:moveTo>
                  <a:lnTo>
                    <a:pt x="0" y="158"/>
                  </a:lnTo>
                  <a:lnTo>
                    <a:pt x="85" y="0"/>
                  </a:lnTo>
                  <a:lnTo>
                    <a:pt x="154" y="46"/>
                  </a:lnTo>
                  <a:lnTo>
                    <a:pt x="73" y="226"/>
                  </a:lnTo>
                  <a:lnTo>
                    <a:pt x="0" y="226"/>
                  </a:lnTo>
                  <a:close/>
                </a:path>
              </a:pathLst>
            </a:custGeom>
            <a:blipFill dpi="0" rotWithShape="1">
              <a:blip r:embed="rId3"/>
              <a:srcRect/>
              <a:tile tx="0" ty="0" sx="100000" sy="100000" flip="none" algn="tl"/>
            </a:blipFill>
            <a:ln w="12700">
              <a:solidFill>
                <a:schemeClr val="tx2"/>
              </a:solidFill>
              <a:round/>
              <a:headEnd/>
              <a:tailEnd/>
            </a:ln>
          </p:spPr>
          <p:txBody>
            <a:bodyPr/>
            <a:lstStyle/>
            <a:p>
              <a:endParaRPr lang="en-US"/>
            </a:p>
          </p:txBody>
        </p:sp>
        <p:sp>
          <p:nvSpPr>
            <p:cNvPr id="64677" name="Freeform 67" descr="Stationery"/>
            <p:cNvSpPr>
              <a:spLocks/>
            </p:cNvSpPr>
            <p:nvPr/>
          </p:nvSpPr>
          <p:spPr bwMode="auto">
            <a:xfrm>
              <a:off x="1074" y="3480"/>
              <a:ext cx="109" cy="81"/>
            </a:xfrm>
            <a:custGeom>
              <a:avLst/>
              <a:gdLst>
                <a:gd name="T0" fmla="*/ 0 w 437"/>
                <a:gd name="T1" fmla="*/ 0 h 323"/>
                <a:gd name="T2" fmla="*/ 0 w 437"/>
                <a:gd name="T3" fmla="*/ 0 h 323"/>
                <a:gd name="T4" fmla="*/ 0 w 437"/>
                <a:gd name="T5" fmla="*/ 0 h 323"/>
                <a:gd name="T6" fmla="*/ 0 w 437"/>
                <a:gd name="T7" fmla="*/ 0 h 323"/>
                <a:gd name="T8" fmla="*/ 0 w 437"/>
                <a:gd name="T9" fmla="*/ 0 h 323"/>
                <a:gd name="T10" fmla="*/ 0 w 437"/>
                <a:gd name="T11" fmla="*/ 0 h 323"/>
                <a:gd name="T12" fmla="*/ 0 w 437"/>
                <a:gd name="T13" fmla="*/ 0 h 323"/>
                <a:gd name="T14" fmla="*/ 0 w 437"/>
                <a:gd name="T15" fmla="*/ 0 h 323"/>
                <a:gd name="T16" fmla="*/ 0 60000 65536"/>
                <a:gd name="T17" fmla="*/ 0 60000 65536"/>
                <a:gd name="T18" fmla="*/ 0 60000 65536"/>
                <a:gd name="T19" fmla="*/ 0 60000 65536"/>
                <a:gd name="T20" fmla="*/ 0 60000 65536"/>
                <a:gd name="T21" fmla="*/ 0 60000 65536"/>
                <a:gd name="T22" fmla="*/ 0 60000 65536"/>
                <a:gd name="T23" fmla="*/ 0 60000 65536"/>
                <a:gd name="T24" fmla="*/ 0 w 437"/>
                <a:gd name="T25" fmla="*/ 0 h 323"/>
                <a:gd name="T26" fmla="*/ 437 w 437"/>
                <a:gd name="T27" fmla="*/ 323 h 3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7" h="323">
                  <a:moveTo>
                    <a:pt x="0" y="115"/>
                  </a:moveTo>
                  <a:lnTo>
                    <a:pt x="294" y="0"/>
                  </a:lnTo>
                  <a:lnTo>
                    <a:pt x="352" y="138"/>
                  </a:lnTo>
                  <a:lnTo>
                    <a:pt x="410" y="169"/>
                  </a:lnTo>
                  <a:lnTo>
                    <a:pt x="437" y="289"/>
                  </a:lnTo>
                  <a:lnTo>
                    <a:pt x="285" y="300"/>
                  </a:lnTo>
                  <a:lnTo>
                    <a:pt x="177" y="323"/>
                  </a:lnTo>
                  <a:lnTo>
                    <a:pt x="0" y="115"/>
                  </a:lnTo>
                  <a:close/>
                </a:path>
              </a:pathLst>
            </a:custGeom>
            <a:blipFill dpi="0" rotWithShape="1">
              <a:blip r:embed="rId3"/>
              <a:srcRect/>
              <a:tile tx="0" ty="0" sx="100000" sy="100000" flip="none" algn="tl"/>
            </a:blipFill>
            <a:ln w="12700">
              <a:solidFill>
                <a:schemeClr val="tx2"/>
              </a:solidFill>
              <a:round/>
              <a:headEnd/>
              <a:tailEnd/>
            </a:ln>
          </p:spPr>
          <p:txBody>
            <a:bodyPr/>
            <a:lstStyle/>
            <a:p>
              <a:endParaRPr lang="en-US"/>
            </a:p>
          </p:txBody>
        </p:sp>
        <p:sp>
          <p:nvSpPr>
            <p:cNvPr id="64678" name="Freeform 68" descr="Stationery"/>
            <p:cNvSpPr>
              <a:spLocks/>
            </p:cNvSpPr>
            <p:nvPr/>
          </p:nvSpPr>
          <p:spPr bwMode="auto">
            <a:xfrm>
              <a:off x="1188" y="3541"/>
              <a:ext cx="87" cy="44"/>
            </a:xfrm>
            <a:custGeom>
              <a:avLst/>
              <a:gdLst>
                <a:gd name="T0" fmla="*/ 0 w 347"/>
                <a:gd name="T1" fmla="*/ 0 h 176"/>
                <a:gd name="T2" fmla="*/ 0 w 347"/>
                <a:gd name="T3" fmla="*/ 0 h 176"/>
                <a:gd name="T4" fmla="*/ 0 w 347"/>
                <a:gd name="T5" fmla="*/ 0 h 176"/>
                <a:gd name="T6" fmla="*/ 0 w 347"/>
                <a:gd name="T7" fmla="*/ 0 h 176"/>
                <a:gd name="T8" fmla="*/ 0 w 347"/>
                <a:gd name="T9" fmla="*/ 0 h 176"/>
                <a:gd name="T10" fmla="*/ 0 w 347"/>
                <a:gd name="T11" fmla="*/ 0 h 176"/>
                <a:gd name="T12" fmla="*/ 0 w 347"/>
                <a:gd name="T13" fmla="*/ 0 h 176"/>
                <a:gd name="T14" fmla="*/ 0 w 347"/>
                <a:gd name="T15" fmla="*/ 0 h 176"/>
                <a:gd name="T16" fmla="*/ 0 w 347"/>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7"/>
                <a:gd name="T28" fmla="*/ 0 h 176"/>
                <a:gd name="T29" fmla="*/ 347 w 347"/>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7" h="176">
                  <a:moveTo>
                    <a:pt x="47" y="7"/>
                  </a:moveTo>
                  <a:lnTo>
                    <a:pt x="0" y="165"/>
                  </a:lnTo>
                  <a:lnTo>
                    <a:pt x="88" y="176"/>
                  </a:lnTo>
                  <a:lnTo>
                    <a:pt x="146" y="138"/>
                  </a:lnTo>
                  <a:lnTo>
                    <a:pt x="254" y="142"/>
                  </a:lnTo>
                  <a:lnTo>
                    <a:pt x="347" y="74"/>
                  </a:lnTo>
                  <a:lnTo>
                    <a:pt x="285" y="50"/>
                  </a:lnTo>
                  <a:lnTo>
                    <a:pt x="235" y="0"/>
                  </a:lnTo>
                  <a:lnTo>
                    <a:pt x="47" y="7"/>
                  </a:lnTo>
                  <a:close/>
                </a:path>
              </a:pathLst>
            </a:custGeom>
            <a:blipFill dpi="0" rotWithShape="1">
              <a:blip r:embed="rId3"/>
              <a:srcRect/>
              <a:tile tx="0" ty="0" sx="100000" sy="100000" flip="none" algn="tl"/>
            </a:blipFill>
            <a:ln w="12700">
              <a:solidFill>
                <a:schemeClr val="tx2"/>
              </a:solidFill>
              <a:round/>
              <a:headEnd/>
              <a:tailEnd/>
            </a:ln>
          </p:spPr>
          <p:txBody>
            <a:bodyPr/>
            <a:lstStyle/>
            <a:p>
              <a:endParaRPr lang="en-US"/>
            </a:p>
          </p:txBody>
        </p:sp>
        <p:sp>
          <p:nvSpPr>
            <p:cNvPr id="64679" name="Freeform 69" descr="Stationery"/>
            <p:cNvSpPr>
              <a:spLocks/>
            </p:cNvSpPr>
            <p:nvPr/>
          </p:nvSpPr>
          <p:spPr bwMode="auto">
            <a:xfrm>
              <a:off x="1214" y="3601"/>
              <a:ext cx="34" cy="32"/>
            </a:xfrm>
            <a:custGeom>
              <a:avLst/>
              <a:gdLst>
                <a:gd name="T0" fmla="*/ 0 w 136"/>
                <a:gd name="T1" fmla="*/ 0 h 128"/>
                <a:gd name="T2" fmla="*/ 0 w 136"/>
                <a:gd name="T3" fmla="*/ 0 h 128"/>
                <a:gd name="T4" fmla="*/ 0 w 136"/>
                <a:gd name="T5" fmla="*/ 0 h 128"/>
                <a:gd name="T6" fmla="*/ 0 w 136"/>
                <a:gd name="T7" fmla="*/ 0 h 128"/>
                <a:gd name="T8" fmla="*/ 0 w 136"/>
                <a:gd name="T9" fmla="*/ 0 h 128"/>
                <a:gd name="T10" fmla="*/ 0 60000 65536"/>
                <a:gd name="T11" fmla="*/ 0 60000 65536"/>
                <a:gd name="T12" fmla="*/ 0 60000 65536"/>
                <a:gd name="T13" fmla="*/ 0 60000 65536"/>
                <a:gd name="T14" fmla="*/ 0 60000 65536"/>
                <a:gd name="T15" fmla="*/ 0 w 136"/>
                <a:gd name="T16" fmla="*/ 0 h 128"/>
                <a:gd name="T17" fmla="*/ 136 w 136"/>
                <a:gd name="T18" fmla="*/ 128 h 128"/>
              </a:gdLst>
              <a:ahLst/>
              <a:cxnLst>
                <a:cxn ang="T10">
                  <a:pos x="T0" y="T1"/>
                </a:cxn>
                <a:cxn ang="T11">
                  <a:pos x="T2" y="T3"/>
                </a:cxn>
                <a:cxn ang="T12">
                  <a:pos x="T4" y="T5"/>
                </a:cxn>
                <a:cxn ang="T13">
                  <a:pos x="T6" y="T7"/>
                </a:cxn>
                <a:cxn ang="T14">
                  <a:pos x="T8" y="T9"/>
                </a:cxn>
              </a:cxnLst>
              <a:rect l="T15" t="T16" r="T17" b="T18"/>
              <a:pathLst>
                <a:path w="136" h="128">
                  <a:moveTo>
                    <a:pt x="112" y="0"/>
                  </a:moveTo>
                  <a:lnTo>
                    <a:pt x="0" y="12"/>
                  </a:lnTo>
                  <a:lnTo>
                    <a:pt x="20" y="128"/>
                  </a:lnTo>
                  <a:lnTo>
                    <a:pt x="136" y="101"/>
                  </a:lnTo>
                  <a:lnTo>
                    <a:pt x="112" y="0"/>
                  </a:lnTo>
                  <a:close/>
                </a:path>
              </a:pathLst>
            </a:custGeom>
            <a:blipFill dpi="0" rotWithShape="1">
              <a:blip r:embed="rId3"/>
              <a:srcRect/>
              <a:tile tx="0" ty="0" sx="100000" sy="100000" flip="none" algn="tl"/>
            </a:blipFill>
            <a:ln w="12700">
              <a:solidFill>
                <a:schemeClr val="tx2"/>
              </a:solidFill>
              <a:round/>
              <a:headEnd/>
              <a:tailEnd/>
            </a:ln>
          </p:spPr>
          <p:txBody>
            <a:bodyPr/>
            <a:lstStyle/>
            <a:p>
              <a:endParaRPr lang="en-US"/>
            </a:p>
          </p:txBody>
        </p:sp>
        <p:sp>
          <p:nvSpPr>
            <p:cNvPr id="64680" name="Freeform 70" descr="Stationery"/>
            <p:cNvSpPr>
              <a:spLocks/>
            </p:cNvSpPr>
            <p:nvPr/>
          </p:nvSpPr>
          <p:spPr bwMode="auto">
            <a:xfrm>
              <a:off x="1314" y="3649"/>
              <a:ext cx="149" cy="177"/>
            </a:xfrm>
            <a:custGeom>
              <a:avLst/>
              <a:gdLst>
                <a:gd name="T0" fmla="*/ 0 w 594"/>
                <a:gd name="T1" fmla="*/ 0 h 707"/>
                <a:gd name="T2" fmla="*/ 0 w 594"/>
                <a:gd name="T3" fmla="*/ 0 h 707"/>
                <a:gd name="T4" fmla="*/ 0 w 594"/>
                <a:gd name="T5" fmla="*/ 0 h 707"/>
                <a:gd name="T6" fmla="*/ 0 w 594"/>
                <a:gd name="T7" fmla="*/ 0 h 707"/>
                <a:gd name="T8" fmla="*/ 0 w 594"/>
                <a:gd name="T9" fmla="*/ 0 h 707"/>
                <a:gd name="T10" fmla="*/ 0 w 594"/>
                <a:gd name="T11" fmla="*/ 0 h 707"/>
                <a:gd name="T12" fmla="*/ 0 w 594"/>
                <a:gd name="T13" fmla="*/ 0 h 707"/>
                <a:gd name="T14" fmla="*/ 0 w 594"/>
                <a:gd name="T15" fmla="*/ 0 h 707"/>
                <a:gd name="T16" fmla="*/ 0 w 594"/>
                <a:gd name="T17" fmla="*/ 0 h 707"/>
                <a:gd name="T18" fmla="*/ 0 w 594"/>
                <a:gd name="T19" fmla="*/ 0 h 7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4"/>
                <a:gd name="T31" fmla="*/ 0 h 707"/>
                <a:gd name="T32" fmla="*/ 594 w 594"/>
                <a:gd name="T33" fmla="*/ 707 h 7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4" h="707">
                  <a:moveTo>
                    <a:pt x="96" y="0"/>
                  </a:moveTo>
                  <a:lnTo>
                    <a:pt x="0" y="273"/>
                  </a:lnTo>
                  <a:lnTo>
                    <a:pt x="69" y="403"/>
                  </a:lnTo>
                  <a:lnTo>
                    <a:pt x="69" y="642"/>
                  </a:lnTo>
                  <a:lnTo>
                    <a:pt x="215" y="707"/>
                  </a:lnTo>
                  <a:lnTo>
                    <a:pt x="278" y="568"/>
                  </a:lnTo>
                  <a:lnTo>
                    <a:pt x="455" y="534"/>
                  </a:lnTo>
                  <a:lnTo>
                    <a:pt x="594" y="381"/>
                  </a:lnTo>
                  <a:lnTo>
                    <a:pt x="451" y="139"/>
                  </a:lnTo>
                  <a:lnTo>
                    <a:pt x="96" y="0"/>
                  </a:lnTo>
                  <a:close/>
                </a:path>
              </a:pathLst>
            </a:custGeom>
            <a:blipFill dpi="0" rotWithShape="1">
              <a:blip r:embed="rId3"/>
              <a:srcRect/>
              <a:tile tx="0" ty="0" sx="100000" sy="100000" flip="none" algn="tl"/>
            </a:blipFill>
            <a:ln w="12700">
              <a:solidFill>
                <a:schemeClr val="tx2"/>
              </a:solidFill>
              <a:round/>
              <a:headEnd/>
              <a:tailEnd/>
            </a:ln>
          </p:spPr>
          <p:txBody>
            <a:bodyPr/>
            <a:lstStyle/>
            <a:p>
              <a:endParaRPr lang="en-US"/>
            </a:p>
          </p:txBody>
        </p:sp>
        <p:sp>
          <p:nvSpPr>
            <p:cNvPr id="64681" name="Freeform 71" descr="Stationery"/>
            <p:cNvSpPr>
              <a:spLocks/>
            </p:cNvSpPr>
            <p:nvPr/>
          </p:nvSpPr>
          <p:spPr bwMode="auto">
            <a:xfrm>
              <a:off x="1262" y="3569"/>
              <a:ext cx="81" cy="68"/>
            </a:xfrm>
            <a:custGeom>
              <a:avLst/>
              <a:gdLst>
                <a:gd name="T0" fmla="*/ 0 w 324"/>
                <a:gd name="T1" fmla="*/ 0 h 272"/>
                <a:gd name="T2" fmla="*/ 0 w 324"/>
                <a:gd name="T3" fmla="*/ 0 h 272"/>
                <a:gd name="T4" fmla="*/ 0 w 324"/>
                <a:gd name="T5" fmla="*/ 0 h 272"/>
                <a:gd name="T6" fmla="*/ 0 w 324"/>
                <a:gd name="T7" fmla="*/ 0 h 272"/>
                <a:gd name="T8" fmla="*/ 0 w 324"/>
                <a:gd name="T9" fmla="*/ 0 h 272"/>
                <a:gd name="T10" fmla="*/ 0 w 324"/>
                <a:gd name="T11" fmla="*/ 0 h 272"/>
                <a:gd name="T12" fmla="*/ 0 w 324"/>
                <a:gd name="T13" fmla="*/ 0 h 272"/>
                <a:gd name="T14" fmla="*/ 0 w 324"/>
                <a:gd name="T15" fmla="*/ 0 h 272"/>
                <a:gd name="T16" fmla="*/ 0 w 324"/>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272"/>
                <a:gd name="T29" fmla="*/ 324 w 324"/>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272">
                  <a:moveTo>
                    <a:pt x="66" y="0"/>
                  </a:moveTo>
                  <a:lnTo>
                    <a:pt x="0" y="81"/>
                  </a:lnTo>
                  <a:lnTo>
                    <a:pt x="23" y="146"/>
                  </a:lnTo>
                  <a:lnTo>
                    <a:pt x="85" y="169"/>
                  </a:lnTo>
                  <a:lnTo>
                    <a:pt x="150" y="272"/>
                  </a:lnTo>
                  <a:lnTo>
                    <a:pt x="324" y="234"/>
                  </a:lnTo>
                  <a:lnTo>
                    <a:pt x="324" y="119"/>
                  </a:lnTo>
                  <a:lnTo>
                    <a:pt x="201" y="24"/>
                  </a:lnTo>
                  <a:lnTo>
                    <a:pt x="66" y="0"/>
                  </a:lnTo>
                  <a:close/>
                </a:path>
              </a:pathLst>
            </a:custGeom>
            <a:blipFill dpi="0" rotWithShape="1">
              <a:blip r:embed="rId3"/>
              <a:srcRect/>
              <a:tile tx="0" ty="0" sx="100000" sy="100000" flip="none" algn="tl"/>
            </a:blipFill>
            <a:ln w="12700">
              <a:solidFill>
                <a:schemeClr val="tx2"/>
              </a:solidFill>
              <a:round/>
              <a:headEnd/>
              <a:tailEnd/>
            </a:ln>
          </p:spPr>
          <p:txBody>
            <a:bodyPr/>
            <a:lstStyle/>
            <a:p>
              <a:endParaRPr lang="en-US"/>
            </a:p>
          </p:txBody>
        </p:sp>
      </p:grpSp>
      <p:sp>
        <p:nvSpPr>
          <p:cNvPr id="734280" name="Rectangle 72"/>
          <p:cNvSpPr>
            <a:spLocks noChangeArrowheads="1"/>
          </p:cNvSpPr>
          <p:nvPr/>
        </p:nvSpPr>
        <p:spPr bwMode="auto">
          <a:xfrm>
            <a:off x="342900" y="1025525"/>
            <a:ext cx="782638" cy="336550"/>
          </a:xfrm>
          <a:prstGeom prst="rect">
            <a:avLst/>
          </a:prstGeom>
          <a:noFill/>
          <a:ln w="9525" algn="ctr">
            <a:noFill/>
            <a:miter lim="800000"/>
            <a:headEnd/>
            <a:tailEnd/>
          </a:ln>
          <a:effectLst/>
        </p:spPr>
        <p:txBody>
          <a:bodyPr wrap="none">
            <a:spAutoFit/>
          </a:bodyPr>
          <a:lstStyle/>
          <a:p>
            <a:pPr algn="ctr">
              <a:defRPr/>
            </a:pPr>
            <a:r>
              <a:rPr lang="en-US" sz="1600" dirty="0">
                <a:effectLst>
                  <a:outerShdw blurRad="38100" dist="38100" dir="2700000" algn="tl">
                    <a:srgbClr val="C0C0C0"/>
                  </a:outerShdw>
                </a:effectLst>
                <a:latin typeface="Times New Roman" pitchFamily="18" charset="0"/>
                <a:cs typeface="+mn-cs"/>
              </a:rPr>
              <a:t>Alaska</a:t>
            </a:r>
          </a:p>
        </p:txBody>
      </p:sp>
      <p:sp>
        <p:nvSpPr>
          <p:cNvPr id="734281" name="Rectangle 73"/>
          <p:cNvSpPr>
            <a:spLocks noChangeArrowheads="1"/>
          </p:cNvSpPr>
          <p:nvPr/>
        </p:nvSpPr>
        <p:spPr bwMode="auto">
          <a:xfrm>
            <a:off x="590550" y="4168775"/>
            <a:ext cx="806450" cy="336550"/>
          </a:xfrm>
          <a:prstGeom prst="rect">
            <a:avLst/>
          </a:prstGeom>
          <a:noFill/>
          <a:ln w="9525" algn="ctr">
            <a:noFill/>
            <a:miter lim="800000"/>
            <a:headEnd/>
            <a:tailEnd/>
          </a:ln>
          <a:effectLst/>
        </p:spPr>
        <p:txBody>
          <a:bodyPr wrap="none">
            <a:spAutoFit/>
          </a:bodyPr>
          <a:lstStyle/>
          <a:p>
            <a:pPr algn="ctr">
              <a:defRPr/>
            </a:pPr>
            <a:r>
              <a:rPr lang="en-US" sz="1600" dirty="0">
                <a:effectLst>
                  <a:outerShdw blurRad="38100" dist="38100" dir="2700000" algn="tl">
                    <a:srgbClr val="C0C0C0"/>
                  </a:outerShdw>
                </a:effectLst>
                <a:latin typeface="Times New Roman" pitchFamily="18" charset="0"/>
                <a:cs typeface="+mn-cs"/>
              </a:rPr>
              <a:t>Hawaii</a:t>
            </a:r>
          </a:p>
        </p:txBody>
      </p:sp>
      <p:sp>
        <p:nvSpPr>
          <p:cNvPr id="734282" name="Rectangle 74"/>
          <p:cNvSpPr>
            <a:spLocks noChangeArrowheads="1"/>
          </p:cNvSpPr>
          <p:nvPr/>
        </p:nvSpPr>
        <p:spPr bwMode="auto">
          <a:xfrm>
            <a:off x="381000" y="3348038"/>
            <a:ext cx="685800" cy="338137"/>
          </a:xfrm>
          <a:prstGeom prst="rect">
            <a:avLst/>
          </a:prstGeom>
          <a:noFill/>
          <a:ln w="9525" algn="ctr">
            <a:noFill/>
            <a:miter lim="800000"/>
            <a:headEnd/>
            <a:tailEnd/>
          </a:ln>
          <a:effectLst/>
        </p:spPr>
        <p:txBody>
          <a:bodyPr wrap="none">
            <a:spAutoFit/>
          </a:bodyPr>
          <a:lstStyle/>
          <a:p>
            <a:pPr algn="ctr">
              <a:defRPr/>
            </a:pPr>
            <a:r>
              <a:rPr lang="en-US" sz="1600" dirty="0">
                <a:effectLst>
                  <a:outerShdw blurRad="38100" dist="38100" dir="2700000" algn="tl">
                    <a:srgbClr val="C0C0C0"/>
                  </a:outerShdw>
                </a:effectLst>
                <a:latin typeface="Times New Roman" pitchFamily="18" charset="0"/>
                <a:cs typeface="+mn-cs"/>
              </a:rPr>
              <a:t>Guam</a:t>
            </a:r>
          </a:p>
        </p:txBody>
      </p:sp>
      <p:sp>
        <p:nvSpPr>
          <p:cNvPr id="23618" name="Freeform 75"/>
          <p:cNvSpPr>
            <a:spLocks/>
          </p:cNvSpPr>
          <p:nvPr/>
        </p:nvSpPr>
        <p:spPr bwMode="auto">
          <a:xfrm>
            <a:off x="6596063" y="3565070"/>
            <a:ext cx="261937" cy="246062"/>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chemeClr val="tx1"/>
          </a:solidFill>
          <a:ln w="6350">
            <a:solidFill>
              <a:schemeClr val="bg2"/>
            </a:solidFill>
            <a:round/>
            <a:headEnd/>
            <a:tailEnd/>
          </a:ln>
          <a:effectLst>
            <a:glow rad="63500">
              <a:schemeClr val="accent2">
                <a:lumMod val="50000"/>
                <a:alpha val="40000"/>
              </a:schemeClr>
            </a:glow>
          </a:effectLst>
          <a:scene3d>
            <a:camera prst="orthographicFront"/>
            <a:lightRig rig="threePt" dir="t"/>
          </a:scene3d>
          <a:sp3d>
            <a:bevelT prst="angle"/>
          </a:sp3d>
        </p:spPr>
        <p:txBody>
          <a:bodyPr/>
          <a:lstStyle/>
          <a:p>
            <a:pPr algn="ctr">
              <a:defRPr/>
            </a:pPr>
            <a:endParaRPr lang="en-US">
              <a:cs typeface="+mn-cs"/>
            </a:endParaRPr>
          </a:p>
        </p:txBody>
      </p:sp>
      <p:sp>
        <p:nvSpPr>
          <p:cNvPr id="734284" name="Oval 76"/>
          <p:cNvSpPr>
            <a:spLocks noChangeArrowheads="1"/>
          </p:cNvSpPr>
          <p:nvPr/>
        </p:nvSpPr>
        <p:spPr bwMode="invGray">
          <a:xfrm>
            <a:off x="1952625" y="169068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sz="100">
              <a:cs typeface="+mn-cs"/>
            </a:endParaRPr>
          </a:p>
          <a:p>
            <a:pPr algn="ctr">
              <a:defRPr/>
            </a:pPr>
            <a:endParaRPr lang="en-US" sz="100">
              <a:cs typeface="+mn-cs"/>
            </a:endParaRPr>
          </a:p>
        </p:txBody>
      </p:sp>
      <p:sp>
        <p:nvSpPr>
          <p:cNvPr id="734285" name="Oval 77"/>
          <p:cNvSpPr>
            <a:spLocks noChangeArrowheads="1"/>
          </p:cNvSpPr>
          <p:nvPr/>
        </p:nvSpPr>
        <p:spPr bwMode="invGray">
          <a:xfrm>
            <a:off x="1774825" y="26114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286" name="Oval 78"/>
          <p:cNvSpPr>
            <a:spLocks noChangeArrowheads="1"/>
          </p:cNvSpPr>
          <p:nvPr/>
        </p:nvSpPr>
        <p:spPr bwMode="invGray">
          <a:xfrm>
            <a:off x="4673600" y="448786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287" name="Oval 79"/>
          <p:cNvSpPr>
            <a:spLocks noChangeArrowheads="1"/>
          </p:cNvSpPr>
          <p:nvPr/>
        </p:nvSpPr>
        <p:spPr bwMode="invGray">
          <a:xfrm>
            <a:off x="3860800" y="31210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288" name="Oval 80"/>
          <p:cNvSpPr>
            <a:spLocks noChangeArrowheads="1"/>
          </p:cNvSpPr>
          <p:nvPr/>
        </p:nvSpPr>
        <p:spPr bwMode="invGray">
          <a:xfrm>
            <a:off x="3084513" y="40354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289" name="Oval 81"/>
          <p:cNvSpPr>
            <a:spLocks noChangeArrowheads="1"/>
          </p:cNvSpPr>
          <p:nvPr/>
        </p:nvSpPr>
        <p:spPr bwMode="invGray">
          <a:xfrm>
            <a:off x="3073400" y="483711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290" name="Oval 82"/>
          <p:cNvSpPr>
            <a:spLocks noChangeArrowheads="1"/>
          </p:cNvSpPr>
          <p:nvPr/>
        </p:nvSpPr>
        <p:spPr bwMode="invGray">
          <a:xfrm>
            <a:off x="5451475" y="40481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293" name="Oval 85"/>
          <p:cNvSpPr>
            <a:spLocks noChangeArrowheads="1"/>
          </p:cNvSpPr>
          <p:nvPr/>
        </p:nvSpPr>
        <p:spPr bwMode="invGray">
          <a:xfrm>
            <a:off x="6480175" y="42259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294" name="Oval 86"/>
          <p:cNvSpPr>
            <a:spLocks noChangeArrowheads="1"/>
          </p:cNvSpPr>
          <p:nvPr/>
        </p:nvSpPr>
        <p:spPr bwMode="invGray">
          <a:xfrm>
            <a:off x="4702175" y="37052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295" name="Oval 87"/>
          <p:cNvSpPr>
            <a:spLocks noChangeArrowheads="1"/>
          </p:cNvSpPr>
          <p:nvPr/>
        </p:nvSpPr>
        <p:spPr bwMode="invGray">
          <a:xfrm>
            <a:off x="6411913" y="39068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296" name="Oval 88"/>
          <p:cNvSpPr>
            <a:spLocks noChangeArrowheads="1"/>
          </p:cNvSpPr>
          <p:nvPr/>
        </p:nvSpPr>
        <p:spPr bwMode="invGray">
          <a:xfrm>
            <a:off x="7307263" y="442436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297" name="Oval 89"/>
          <p:cNvSpPr>
            <a:spLocks noChangeArrowheads="1"/>
          </p:cNvSpPr>
          <p:nvPr/>
        </p:nvSpPr>
        <p:spPr bwMode="invGray">
          <a:xfrm>
            <a:off x="7445375" y="4876345"/>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a:defRPr/>
            </a:pPr>
            <a:endParaRPr lang="en-US">
              <a:cs typeface="+mn-cs"/>
            </a:endParaRPr>
          </a:p>
        </p:txBody>
      </p:sp>
      <p:sp>
        <p:nvSpPr>
          <p:cNvPr id="734298" name="Oval 90"/>
          <p:cNvSpPr>
            <a:spLocks noChangeArrowheads="1"/>
          </p:cNvSpPr>
          <p:nvPr/>
        </p:nvSpPr>
        <p:spPr bwMode="invGray">
          <a:xfrm>
            <a:off x="5511800" y="30607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299" name="Oval 91"/>
          <p:cNvSpPr>
            <a:spLocks noChangeArrowheads="1"/>
          </p:cNvSpPr>
          <p:nvPr/>
        </p:nvSpPr>
        <p:spPr bwMode="invGray">
          <a:xfrm>
            <a:off x="7427913" y="331946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00" name="Oval 92"/>
          <p:cNvSpPr>
            <a:spLocks noChangeArrowheads="1"/>
          </p:cNvSpPr>
          <p:nvPr/>
        </p:nvSpPr>
        <p:spPr bwMode="invGray">
          <a:xfrm>
            <a:off x="7427913" y="267176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01" name="Oval 93"/>
          <p:cNvSpPr>
            <a:spLocks noChangeArrowheads="1"/>
          </p:cNvSpPr>
          <p:nvPr/>
        </p:nvSpPr>
        <p:spPr bwMode="invGray">
          <a:xfrm>
            <a:off x="6686550" y="27384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02" name="Oval 94"/>
          <p:cNvSpPr>
            <a:spLocks noChangeArrowheads="1"/>
          </p:cNvSpPr>
          <p:nvPr/>
        </p:nvSpPr>
        <p:spPr bwMode="invGray">
          <a:xfrm>
            <a:off x="6256338" y="2736395"/>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a:defRPr/>
            </a:pPr>
            <a:endParaRPr lang="en-US">
              <a:cs typeface="+mn-cs"/>
            </a:endParaRPr>
          </a:p>
        </p:txBody>
      </p:sp>
      <p:sp>
        <p:nvSpPr>
          <p:cNvPr id="734303" name="Oval 95"/>
          <p:cNvSpPr>
            <a:spLocks noChangeArrowheads="1"/>
          </p:cNvSpPr>
          <p:nvPr/>
        </p:nvSpPr>
        <p:spPr bwMode="invGray">
          <a:xfrm>
            <a:off x="5859463" y="2998788"/>
            <a:ext cx="120650" cy="125412"/>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04" name="Oval 96"/>
          <p:cNvSpPr>
            <a:spLocks noChangeArrowheads="1"/>
          </p:cNvSpPr>
          <p:nvPr/>
        </p:nvSpPr>
        <p:spPr bwMode="invGray">
          <a:xfrm>
            <a:off x="7083425" y="2544307"/>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a:defRPr/>
            </a:pPr>
            <a:endParaRPr lang="en-US">
              <a:cs typeface="+mn-cs"/>
            </a:endParaRPr>
          </a:p>
        </p:txBody>
      </p:sp>
      <p:sp>
        <p:nvSpPr>
          <p:cNvPr id="734306" name="Oval 98"/>
          <p:cNvSpPr>
            <a:spLocks noChangeArrowheads="1"/>
          </p:cNvSpPr>
          <p:nvPr/>
        </p:nvSpPr>
        <p:spPr bwMode="invGray">
          <a:xfrm>
            <a:off x="7080250" y="2128382"/>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a:defRPr/>
            </a:pPr>
            <a:endParaRPr lang="en-US">
              <a:cs typeface="+mn-cs"/>
            </a:endParaRPr>
          </a:p>
        </p:txBody>
      </p:sp>
      <p:sp>
        <p:nvSpPr>
          <p:cNvPr id="734307" name="Oval 99"/>
          <p:cNvSpPr>
            <a:spLocks noChangeArrowheads="1"/>
          </p:cNvSpPr>
          <p:nvPr/>
        </p:nvSpPr>
        <p:spPr bwMode="invGray">
          <a:xfrm>
            <a:off x="7842250" y="1975982"/>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a:defRPr/>
            </a:pPr>
            <a:endParaRPr lang="en-US">
              <a:cs typeface="+mn-cs"/>
            </a:endParaRPr>
          </a:p>
        </p:txBody>
      </p:sp>
      <p:sp>
        <p:nvSpPr>
          <p:cNvPr id="734311" name="Oval 103"/>
          <p:cNvSpPr>
            <a:spLocks noChangeArrowheads="1"/>
          </p:cNvSpPr>
          <p:nvPr/>
        </p:nvSpPr>
        <p:spPr bwMode="invGray">
          <a:xfrm>
            <a:off x="6824663" y="2476045"/>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a:defRPr/>
            </a:pPr>
            <a:endParaRPr lang="en-US">
              <a:cs typeface="+mn-cs"/>
            </a:endParaRPr>
          </a:p>
        </p:txBody>
      </p:sp>
      <p:sp>
        <p:nvSpPr>
          <p:cNvPr id="23643" name="Freeform 104"/>
          <p:cNvSpPr>
            <a:spLocks/>
          </p:cNvSpPr>
          <p:nvPr/>
        </p:nvSpPr>
        <p:spPr bwMode="auto">
          <a:xfrm>
            <a:off x="3803650" y="2814182"/>
            <a:ext cx="261938" cy="223838"/>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rgbClr val="FF0000"/>
          </a:solidFill>
          <a:ln w="9525">
            <a:solidFill>
              <a:schemeClr val="bg2"/>
            </a:solidFill>
            <a:round/>
            <a:headEnd/>
            <a:tailEnd/>
          </a:ln>
          <a:scene3d>
            <a:camera prst="orthographicFront"/>
            <a:lightRig rig="threePt" dir="t"/>
          </a:scene3d>
          <a:sp3d>
            <a:bevelT prst="angle"/>
          </a:sp3d>
        </p:spPr>
        <p:txBody>
          <a:bodyPr/>
          <a:lstStyle/>
          <a:p>
            <a:pPr algn="ctr">
              <a:defRPr/>
            </a:pPr>
            <a:endParaRPr lang="en-US">
              <a:cs typeface="+mn-cs"/>
            </a:endParaRPr>
          </a:p>
        </p:txBody>
      </p:sp>
      <p:sp>
        <p:nvSpPr>
          <p:cNvPr id="23644" name="Freeform 105"/>
          <p:cNvSpPr>
            <a:spLocks/>
          </p:cNvSpPr>
          <p:nvPr/>
        </p:nvSpPr>
        <p:spPr bwMode="auto">
          <a:xfrm>
            <a:off x="2208213" y="3693657"/>
            <a:ext cx="260350" cy="246063"/>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chemeClr val="tx1"/>
          </a:solidFill>
          <a:ln w="6350">
            <a:solidFill>
              <a:schemeClr val="bg2"/>
            </a:solidFill>
            <a:round/>
            <a:headEnd/>
            <a:tailEnd/>
          </a:ln>
          <a:effectLst>
            <a:glow rad="63500">
              <a:schemeClr val="accent2">
                <a:lumMod val="50000"/>
                <a:alpha val="40000"/>
              </a:schemeClr>
            </a:glow>
            <a:innerShdw blurRad="63500" dist="50800" dir="13500000">
              <a:schemeClr val="tx1">
                <a:alpha val="50000"/>
              </a:schemeClr>
            </a:innerShdw>
          </a:effectLst>
          <a:scene3d>
            <a:camera prst="orthographicFront"/>
            <a:lightRig rig="threePt" dir="t"/>
          </a:scene3d>
          <a:sp3d>
            <a:bevelT prst="angle"/>
          </a:sp3d>
        </p:spPr>
        <p:txBody>
          <a:bodyPr/>
          <a:lstStyle/>
          <a:p>
            <a:pPr algn="ctr">
              <a:defRPr/>
            </a:pPr>
            <a:endParaRPr lang="en-US">
              <a:cs typeface="+mn-cs"/>
            </a:endParaRPr>
          </a:p>
        </p:txBody>
      </p:sp>
      <p:sp>
        <p:nvSpPr>
          <p:cNvPr id="23645" name="Rectangle 106"/>
          <p:cNvSpPr>
            <a:spLocks noChangeArrowheads="1"/>
          </p:cNvSpPr>
          <p:nvPr/>
        </p:nvSpPr>
        <p:spPr bwMode="auto">
          <a:xfrm>
            <a:off x="2058988" y="3424238"/>
            <a:ext cx="642937" cy="320675"/>
          </a:xfrm>
          <a:prstGeom prst="rect">
            <a:avLst/>
          </a:prstGeom>
          <a:noFill/>
          <a:ln w="9525">
            <a:noFill/>
            <a:miter lim="800000"/>
            <a:headEnd/>
            <a:tailEnd/>
          </a:ln>
        </p:spPr>
        <p:txBody>
          <a:bodyPr lIns="90488" tIns="44450" rIns="90488" bIns="44450">
            <a:spAutoFit/>
          </a:bodyPr>
          <a:lstStyle/>
          <a:p>
            <a:pPr>
              <a:defRPr/>
            </a:pPr>
            <a:r>
              <a:rPr lang="en-US" sz="1500" dirty="0">
                <a:solidFill>
                  <a:schemeClr val="accent2">
                    <a:lumMod val="50000"/>
                  </a:schemeClr>
                </a:solidFill>
                <a:effectLst>
                  <a:outerShdw blurRad="38100" dist="38100" dir="2700000" algn="tl">
                    <a:srgbClr val="000000">
                      <a:alpha val="43137"/>
                    </a:srgbClr>
                  </a:outerShdw>
                </a:effectLst>
                <a:cs typeface="+mn-cs"/>
              </a:rPr>
              <a:t>4AF</a:t>
            </a:r>
          </a:p>
        </p:txBody>
      </p:sp>
      <p:sp>
        <p:nvSpPr>
          <p:cNvPr id="734315" name="Rectangle 107"/>
          <p:cNvSpPr>
            <a:spLocks noChangeArrowheads="1"/>
          </p:cNvSpPr>
          <p:nvPr/>
        </p:nvSpPr>
        <p:spPr bwMode="auto">
          <a:xfrm>
            <a:off x="3124200" y="2814638"/>
            <a:ext cx="762000" cy="336550"/>
          </a:xfrm>
          <a:prstGeom prst="rect">
            <a:avLst/>
          </a:prstGeom>
          <a:noFill/>
          <a:ln w="9525">
            <a:noFill/>
            <a:miter lim="800000"/>
            <a:headEnd/>
            <a:tailEnd/>
          </a:ln>
          <a:effectLst/>
        </p:spPr>
        <p:txBody>
          <a:bodyPr lIns="90488" tIns="44450" rIns="90488" bIns="44450">
            <a:spAutoFit/>
          </a:bodyPr>
          <a:lstStyle/>
          <a:p>
            <a:pPr>
              <a:defRPr/>
            </a:pPr>
            <a:r>
              <a:rPr lang="en-US" sz="1600" dirty="0">
                <a:solidFill>
                  <a:srgbClr val="FF0000"/>
                </a:solidFill>
                <a:effectLst>
                  <a:outerShdw blurRad="38100" dist="38100" dir="2700000" algn="tl">
                    <a:srgbClr val="C0C0C0"/>
                  </a:outerShdw>
                </a:effectLst>
                <a:cs typeface="+mn-cs"/>
              </a:rPr>
              <a:t>ARPC</a:t>
            </a:r>
          </a:p>
        </p:txBody>
      </p:sp>
      <p:sp>
        <p:nvSpPr>
          <p:cNvPr id="734316" name="Rectangle 108"/>
          <p:cNvSpPr>
            <a:spLocks noChangeArrowheads="1"/>
          </p:cNvSpPr>
          <p:nvPr/>
        </p:nvSpPr>
        <p:spPr bwMode="auto">
          <a:xfrm>
            <a:off x="6207125" y="3359150"/>
            <a:ext cx="941388" cy="320675"/>
          </a:xfrm>
          <a:prstGeom prst="rect">
            <a:avLst/>
          </a:prstGeom>
          <a:noFill/>
          <a:ln w="9525">
            <a:noFill/>
            <a:miter lim="800000"/>
            <a:headEnd/>
            <a:tailEnd/>
          </a:ln>
          <a:effectLst/>
        </p:spPr>
        <p:txBody>
          <a:bodyPr lIns="90488" tIns="44450" rIns="90488" bIns="44450">
            <a:spAutoFit/>
          </a:bodyPr>
          <a:lstStyle/>
          <a:p>
            <a:pPr>
              <a:defRPr/>
            </a:pPr>
            <a:r>
              <a:rPr lang="en-US" sz="1500" dirty="0">
                <a:solidFill>
                  <a:schemeClr val="accent2">
                    <a:lumMod val="50000"/>
                  </a:schemeClr>
                </a:solidFill>
                <a:effectLst>
                  <a:outerShdw blurRad="38100" dist="38100" dir="2700000" algn="tl">
                    <a:srgbClr val="000000">
                      <a:alpha val="43137"/>
                    </a:srgbClr>
                  </a:outerShdw>
                </a:effectLst>
                <a:cs typeface="+mn-cs"/>
              </a:rPr>
              <a:t>22AF</a:t>
            </a:r>
          </a:p>
        </p:txBody>
      </p:sp>
      <p:sp>
        <p:nvSpPr>
          <p:cNvPr id="734317" name="Oval 109"/>
          <p:cNvSpPr>
            <a:spLocks noChangeArrowheads="1"/>
          </p:cNvSpPr>
          <p:nvPr/>
        </p:nvSpPr>
        <p:spPr bwMode="invGray">
          <a:xfrm>
            <a:off x="728663" y="371157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18" name="Oval 110"/>
          <p:cNvSpPr>
            <a:spLocks noChangeArrowheads="1"/>
          </p:cNvSpPr>
          <p:nvPr/>
        </p:nvSpPr>
        <p:spPr bwMode="invGray">
          <a:xfrm>
            <a:off x="990600" y="459105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19" name="Oval 111"/>
          <p:cNvSpPr>
            <a:spLocks noChangeArrowheads="1"/>
          </p:cNvSpPr>
          <p:nvPr/>
        </p:nvSpPr>
        <p:spPr bwMode="invGray">
          <a:xfrm>
            <a:off x="830263" y="19399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20" name="Oval 112"/>
          <p:cNvSpPr>
            <a:spLocks noChangeArrowheads="1"/>
          </p:cNvSpPr>
          <p:nvPr/>
        </p:nvSpPr>
        <p:spPr bwMode="invGray">
          <a:xfrm>
            <a:off x="1952625" y="14430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22" name="Oval 114"/>
          <p:cNvSpPr>
            <a:spLocks noChangeArrowheads="1"/>
          </p:cNvSpPr>
          <p:nvPr/>
        </p:nvSpPr>
        <p:spPr bwMode="invGray">
          <a:xfrm>
            <a:off x="1746250" y="279876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23" name="Oval 115"/>
          <p:cNvSpPr>
            <a:spLocks noChangeArrowheads="1"/>
          </p:cNvSpPr>
          <p:nvPr/>
        </p:nvSpPr>
        <p:spPr bwMode="invGray">
          <a:xfrm>
            <a:off x="1816100" y="338455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24" name="Oval 116"/>
          <p:cNvSpPr>
            <a:spLocks noChangeArrowheads="1"/>
          </p:cNvSpPr>
          <p:nvPr/>
        </p:nvSpPr>
        <p:spPr bwMode="invGray">
          <a:xfrm>
            <a:off x="2435225" y="318928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25" name="Oval 117"/>
          <p:cNvSpPr>
            <a:spLocks noChangeArrowheads="1"/>
          </p:cNvSpPr>
          <p:nvPr/>
        </p:nvSpPr>
        <p:spPr bwMode="invGray">
          <a:xfrm>
            <a:off x="2997200" y="26876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26" name="Oval 118"/>
          <p:cNvSpPr>
            <a:spLocks noChangeArrowheads="1"/>
          </p:cNvSpPr>
          <p:nvPr/>
        </p:nvSpPr>
        <p:spPr bwMode="invGray">
          <a:xfrm>
            <a:off x="3041650" y="36782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27" name="Oval 119"/>
          <p:cNvSpPr>
            <a:spLocks noChangeArrowheads="1"/>
          </p:cNvSpPr>
          <p:nvPr/>
        </p:nvSpPr>
        <p:spPr bwMode="invGray">
          <a:xfrm>
            <a:off x="4568825" y="38830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28" name="Oval 120"/>
          <p:cNvSpPr>
            <a:spLocks noChangeArrowheads="1"/>
          </p:cNvSpPr>
          <p:nvPr/>
        </p:nvSpPr>
        <p:spPr bwMode="invGray">
          <a:xfrm>
            <a:off x="4694238" y="48482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29" name="Oval 121"/>
          <p:cNvSpPr>
            <a:spLocks noChangeArrowheads="1"/>
          </p:cNvSpPr>
          <p:nvPr/>
        </p:nvSpPr>
        <p:spPr bwMode="invGray">
          <a:xfrm>
            <a:off x="7526338" y="24463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30" name="Oval 122"/>
          <p:cNvSpPr>
            <a:spLocks noChangeArrowheads="1"/>
          </p:cNvSpPr>
          <p:nvPr/>
        </p:nvSpPr>
        <p:spPr bwMode="invGray">
          <a:xfrm>
            <a:off x="3983038" y="31194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31" name="Oval 123"/>
          <p:cNvSpPr>
            <a:spLocks noChangeArrowheads="1"/>
          </p:cNvSpPr>
          <p:nvPr/>
        </p:nvSpPr>
        <p:spPr bwMode="invGray">
          <a:xfrm>
            <a:off x="7610475" y="3016250"/>
            <a:ext cx="120650" cy="125413"/>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32" name="Oval 124"/>
          <p:cNvSpPr>
            <a:spLocks noChangeArrowheads="1"/>
          </p:cNvSpPr>
          <p:nvPr/>
        </p:nvSpPr>
        <p:spPr bwMode="invGray">
          <a:xfrm>
            <a:off x="4953000" y="318928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33" name="Oval 125"/>
          <p:cNvSpPr>
            <a:spLocks noChangeArrowheads="1"/>
          </p:cNvSpPr>
          <p:nvPr/>
        </p:nvSpPr>
        <p:spPr bwMode="invGray">
          <a:xfrm>
            <a:off x="4768850" y="455295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34" name="Oval 126"/>
          <p:cNvSpPr>
            <a:spLocks noChangeArrowheads="1"/>
          </p:cNvSpPr>
          <p:nvPr/>
        </p:nvSpPr>
        <p:spPr bwMode="invGray">
          <a:xfrm>
            <a:off x="4624388" y="42386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35" name="Oval 127"/>
          <p:cNvSpPr>
            <a:spLocks noChangeArrowheads="1"/>
          </p:cNvSpPr>
          <p:nvPr/>
        </p:nvSpPr>
        <p:spPr bwMode="invGray">
          <a:xfrm>
            <a:off x="6045200" y="37290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36" name="Oval 128"/>
          <p:cNvSpPr>
            <a:spLocks noChangeArrowheads="1"/>
          </p:cNvSpPr>
          <p:nvPr/>
        </p:nvSpPr>
        <p:spPr bwMode="invGray">
          <a:xfrm>
            <a:off x="4953000" y="36909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40" name="Oval 132"/>
          <p:cNvSpPr>
            <a:spLocks noChangeArrowheads="1"/>
          </p:cNvSpPr>
          <p:nvPr/>
        </p:nvSpPr>
        <p:spPr bwMode="invGray">
          <a:xfrm>
            <a:off x="7340600" y="371157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42" name="Oval 134"/>
          <p:cNvSpPr>
            <a:spLocks noChangeArrowheads="1"/>
          </p:cNvSpPr>
          <p:nvPr/>
        </p:nvSpPr>
        <p:spPr bwMode="invGray">
          <a:xfrm>
            <a:off x="7693025" y="267335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43" name="Oval 135"/>
          <p:cNvSpPr>
            <a:spLocks noChangeArrowheads="1"/>
          </p:cNvSpPr>
          <p:nvPr/>
        </p:nvSpPr>
        <p:spPr bwMode="invGray">
          <a:xfrm>
            <a:off x="7721600" y="24336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44" name="Oval 136"/>
          <p:cNvSpPr>
            <a:spLocks noChangeArrowheads="1"/>
          </p:cNvSpPr>
          <p:nvPr/>
        </p:nvSpPr>
        <p:spPr bwMode="invGray">
          <a:xfrm>
            <a:off x="7569200" y="29162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734345" name="Oval 137"/>
          <p:cNvSpPr>
            <a:spLocks noChangeArrowheads="1"/>
          </p:cNvSpPr>
          <p:nvPr/>
        </p:nvSpPr>
        <p:spPr bwMode="invGray">
          <a:xfrm>
            <a:off x="3835400" y="39068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23676" name="Freeform 138"/>
          <p:cNvSpPr>
            <a:spLocks/>
          </p:cNvSpPr>
          <p:nvPr/>
        </p:nvSpPr>
        <p:spPr bwMode="auto">
          <a:xfrm>
            <a:off x="6781800" y="3728582"/>
            <a:ext cx="260350" cy="257175"/>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rgbClr val="FF0000"/>
          </a:solidFill>
          <a:ln w="9525">
            <a:solidFill>
              <a:schemeClr val="tx1"/>
            </a:solidFill>
            <a:round/>
            <a:headEnd/>
            <a:tailEnd/>
          </a:ln>
          <a:scene3d>
            <a:camera prst="orthographicFront"/>
            <a:lightRig rig="threePt" dir="t"/>
          </a:scene3d>
          <a:sp3d>
            <a:bevelT prst="angle"/>
          </a:sp3d>
        </p:spPr>
        <p:txBody>
          <a:bodyPr/>
          <a:lstStyle/>
          <a:p>
            <a:pPr algn="ctr">
              <a:defRPr/>
            </a:pPr>
            <a:endParaRPr lang="en-US">
              <a:cs typeface="+mn-cs"/>
            </a:endParaRPr>
          </a:p>
        </p:txBody>
      </p:sp>
      <p:sp>
        <p:nvSpPr>
          <p:cNvPr id="734350" name="Rectangle 142"/>
          <p:cNvSpPr>
            <a:spLocks noChangeArrowheads="1"/>
          </p:cNvSpPr>
          <p:nvPr/>
        </p:nvSpPr>
        <p:spPr bwMode="auto">
          <a:xfrm>
            <a:off x="6956425" y="3819525"/>
            <a:ext cx="1319213" cy="333375"/>
          </a:xfrm>
          <a:prstGeom prst="rect">
            <a:avLst/>
          </a:prstGeom>
          <a:noFill/>
          <a:ln w="9525">
            <a:noFill/>
            <a:miter lim="800000"/>
            <a:headEnd/>
            <a:tailEnd/>
          </a:ln>
          <a:effectLst/>
        </p:spPr>
        <p:txBody>
          <a:bodyPr lIns="90488" tIns="44450" rIns="90488" bIns="44450">
            <a:spAutoFit/>
          </a:bodyPr>
          <a:lstStyle/>
          <a:p>
            <a:pPr>
              <a:defRPr/>
            </a:pPr>
            <a:r>
              <a:rPr lang="en-US" sz="1600" dirty="0">
                <a:solidFill>
                  <a:srgbClr val="FF0000"/>
                </a:solidFill>
                <a:effectLst>
                  <a:outerShdw blurRad="38100" dist="38100" dir="2700000" algn="tl">
                    <a:srgbClr val="C0C0C0"/>
                  </a:outerShdw>
                </a:effectLst>
                <a:cs typeface="+mn-cs"/>
              </a:rPr>
              <a:t>HQ AFRC</a:t>
            </a:r>
          </a:p>
        </p:txBody>
      </p:sp>
      <p:sp>
        <p:nvSpPr>
          <p:cNvPr id="734352" name="Rectangle 144"/>
          <p:cNvSpPr>
            <a:spLocks noChangeArrowheads="1"/>
          </p:cNvSpPr>
          <p:nvPr/>
        </p:nvSpPr>
        <p:spPr bwMode="auto">
          <a:xfrm>
            <a:off x="4718050" y="4186238"/>
            <a:ext cx="939800" cy="333375"/>
          </a:xfrm>
          <a:prstGeom prst="rect">
            <a:avLst/>
          </a:prstGeom>
          <a:noFill/>
          <a:ln w="9525">
            <a:noFill/>
            <a:miter lim="800000"/>
            <a:headEnd/>
            <a:tailEnd/>
          </a:ln>
          <a:effectLst/>
        </p:spPr>
        <p:txBody>
          <a:bodyPr lIns="90488" tIns="44450" rIns="90488" bIns="44450">
            <a:spAutoFit/>
          </a:bodyPr>
          <a:lstStyle/>
          <a:p>
            <a:pPr>
              <a:defRPr/>
            </a:pPr>
            <a:r>
              <a:rPr lang="en-US" sz="1500" dirty="0">
                <a:solidFill>
                  <a:schemeClr val="accent2">
                    <a:lumMod val="50000"/>
                  </a:schemeClr>
                </a:solidFill>
                <a:effectLst>
                  <a:outerShdw blurRad="38100" dist="38100" dir="2700000" algn="tl">
                    <a:srgbClr val="000000">
                      <a:alpha val="43137"/>
                    </a:srgbClr>
                  </a:outerShdw>
                </a:effectLst>
                <a:cs typeface="+mn-cs"/>
              </a:rPr>
              <a:t>10AF</a:t>
            </a:r>
          </a:p>
        </p:txBody>
      </p:sp>
      <p:sp>
        <p:nvSpPr>
          <p:cNvPr id="149" name="Oval 88"/>
          <p:cNvSpPr>
            <a:spLocks noChangeArrowheads="1"/>
          </p:cNvSpPr>
          <p:nvPr/>
        </p:nvSpPr>
        <p:spPr bwMode="invGray">
          <a:xfrm>
            <a:off x="7080250" y="45926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50" name="Oval 115"/>
          <p:cNvSpPr>
            <a:spLocks noChangeArrowheads="1"/>
          </p:cNvSpPr>
          <p:nvPr/>
        </p:nvSpPr>
        <p:spPr bwMode="invGray">
          <a:xfrm>
            <a:off x="2006600" y="33480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51" name="Oval 116"/>
          <p:cNvSpPr>
            <a:spLocks noChangeArrowheads="1"/>
          </p:cNvSpPr>
          <p:nvPr/>
        </p:nvSpPr>
        <p:spPr bwMode="invGray">
          <a:xfrm>
            <a:off x="2540000" y="334168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52" name="Oval 124"/>
          <p:cNvSpPr>
            <a:spLocks noChangeArrowheads="1"/>
          </p:cNvSpPr>
          <p:nvPr/>
        </p:nvSpPr>
        <p:spPr bwMode="invGray">
          <a:xfrm>
            <a:off x="4870450" y="27384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53" name="Oval 90"/>
          <p:cNvSpPr>
            <a:spLocks noChangeArrowheads="1"/>
          </p:cNvSpPr>
          <p:nvPr/>
        </p:nvSpPr>
        <p:spPr bwMode="invGray">
          <a:xfrm>
            <a:off x="5281613" y="289401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54" name="Oval 82"/>
          <p:cNvSpPr>
            <a:spLocks noChangeArrowheads="1"/>
          </p:cNvSpPr>
          <p:nvPr/>
        </p:nvSpPr>
        <p:spPr bwMode="invGray">
          <a:xfrm>
            <a:off x="5556250" y="37290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55" name="Oval 91"/>
          <p:cNvSpPr>
            <a:spLocks noChangeArrowheads="1"/>
          </p:cNvSpPr>
          <p:nvPr/>
        </p:nvSpPr>
        <p:spPr bwMode="invGray">
          <a:xfrm>
            <a:off x="7537450" y="31956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23688" name="Freeform 105"/>
          <p:cNvSpPr>
            <a:spLocks/>
          </p:cNvSpPr>
          <p:nvPr/>
        </p:nvSpPr>
        <p:spPr bwMode="auto">
          <a:xfrm>
            <a:off x="4641850" y="4033382"/>
            <a:ext cx="260350" cy="246063"/>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rgbClr val="FF0000"/>
          </a:solidFill>
          <a:ln w="6350">
            <a:solidFill>
              <a:schemeClr val="bg2"/>
            </a:solidFill>
            <a:round/>
            <a:headEnd/>
            <a:tailEnd/>
          </a:ln>
          <a:effectLst>
            <a:glow rad="63500">
              <a:schemeClr val="accent2">
                <a:lumMod val="50000"/>
                <a:alpha val="40000"/>
              </a:schemeClr>
            </a:glow>
          </a:effectLst>
          <a:scene3d>
            <a:camera prst="orthographicFront"/>
            <a:lightRig rig="threePt" dir="t"/>
          </a:scene3d>
          <a:sp3d>
            <a:bevelT prst="angle"/>
          </a:sp3d>
        </p:spPr>
        <p:txBody>
          <a:bodyPr/>
          <a:lstStyle/>
          <a:p>
            <a:pPr algn="ctr">
              <a:defRPr/>
            </a:pPr>
            <a:endParaRPr lang="en-US">
              <a:cs typeface="+mn-cs"/>
            </a:endParaRPr>
          </a:p>
        </p:txBody>
      </p:sp>
      <p:sp>
        <p:nvSpPr>
          <p:cNvPr id="2" name="Oval 84"/>
          <p:cNvSpPr>
            <a:spLocks noChangeArrowheads="1"/>
          </p:cNvSpPr>
          <p:nvPr/>
        </p:nvSpPr>
        <p:spPr bwMode="invGray">
          <a:xfrm>
            <a:off x="6089650" y="42624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47" name="Oval 94"/>
          <p:cNvSpPr>
            <a:spLocks noChangeArrowheads="1"/>
          </p:cNvSpPr>
          <p:nvPr/>
        </p:nvSpPr>
        <p:spPr bwMode="invGray">
          <a:xfrm>
            <a:off x="5273566" y="2036416"/>
            <a:ext cx="152400" cy="1524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a:scene3d>
            <a:camera prst="orthographicFront"/>
            <a:lightRig rig="threePt" dir="t"/>
          </a:scene3d>
          <a:sp3d>
            <a:bevelT/>
          </a:sp3d>
        </p:spPr>
        <p:txBody>
          <a:bodyPr wrap="none" anchor="ctr"/>
          <a:lstStyle/>
          <a:p>
            <a:pPr algn="ctr">
              <a:defRPr/>
            </a:pPr>
            <a:endParaRPr lang="en-US">
              <a:cs typeface="+mn-cs"/>
            </a:endParaRPr>
          </a:p>
        </p:txBody>
      </p:sp>
      <p:sp>
        <p:nvSpPr>
          <p:cNvPr id="144" name="Oval 86"/>
          <p:cNvSpPr>
            <a:spLocks noChangeArrowheads="1"/>
          </p:cNvSpPr>
          <p:nvPr/>
        </p:nvSpPr>
        <p:spPr bwMode="invGray">
          <a:xfrm>
            <a:off x="4645025" y="360838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45" name="Oval 82"/>
          <p:cNvSpPr>
            <a:spLocks noChangeArrowheads="1"/>
          </p:cNvSpPr>
          <p:nvPr/>
        </p:nvSpPr>
        <p:spPr bwMode="invGray">
          <a:xfrm>
            <a:off x="5603875" y="42005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46" name="Oval 82"/>
          <p:cNvSpPr>
            <a:spLocks noChangeArrowheads="1"/>
          </p:cNvSpPr>
          <p:nvPr/>
        </p:nvSpPr>
        <p:spPr bwMode="invGray">
          <a:xfrm>
            <a:off x="6838950" y="263048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48" name="Oval 82"/>
          <p:cNvSpPr>
            <a:spLocks noChangeArrowheads="1"/>
          </p:cNvSpPr>
          <p:nvPr/>
        </p:nvSpPr>
        <p:spPr bwMode="invGray">
          <a:xfrm>
            <a:off x="7097713" y="24479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56" name="Oval 82"/>
          <p:cNvSpPr>
            <a:spLocks noChangeArrowheads="1"/>
          </p:cNvSpPr>
          <p:nvPr/>
        </p:nvSpPr>
        <p:spPr bwMode="invGray">
          <a:xfrm>
            <a:off x="5175250" y="20447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57" name="Oval 125"/>
          <p:cNvSpPr>
            <a:spLocks noChangeArrowheads="1"/>
          </p:cNvSpPr>
          <p:nvPr/>
        </p:nvSpPr>
        <p:spPr bwMode="invGray">
          <a:xfrm>
            <a:off x="5329238" y="213677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58" name="Oval 125"/>
          <p:cNvSpPr>
            <a:spLocks noChangeArrowheads="1"/>
          </p:cNvSpPr>
          <p:nvPr/>
        </p:nvSpPr>
        <p:spPr bwMode="invGray">
          <a:xfrm>
            <a:off x="7019925" y="251777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a:defRPr/>
            </a:pPr>
            <a:endParaRPr lang="en-US">
              <a:cs typeface="+mn-cs"/>
            </a:endParaRPr>
          </a:p>
        </p:txBody>
      </p:sp>
      <p:sp>
        <p:nvSpPr>
          <p:cNvPr id="161" name="TextBox 160"/>
          <p:cNvSpPr txBox="1"/>
          <p:nvPr/>
        </p:nvSpPr>
        <p:spPr>
          <a:xfrm>
            <a:off x="0" y="5656263"/>
            <a:ext cx="9144000" cy="1200150"/>
          </a:xfrm>
          <a:prstGeom prst="rect">
            <a:avLst/>
          </a:prstGeom>
          <a:solidFill>
            <a:srgbClr val="000066"/>
          </a:solidFill>
          <a:ln>
            <a:solidFill>
              <a:schemeClr val="tx2">
                <a:lumMod val="50000"/>
              </a:schemeClr>
            </a:solidFill>
          </a:ln>
          <a:effectLst/>
        </p:spPr>
        <p:txBody>
          <a:bodyPr>
            <a:spAutoFit/>
          </a:bodyPr>
          <a:lstStyle/>
          <a:p>
            <a:pPr marL="60325" algn="ctr">
              <a:defRPr/>
            </a:pPr>
            <a:r>
              <a:rPr lang="en-US" sz="2400" b="1" i="1" dirty="0">
                <a:solidFill>
                  <a:schemeClr val="bg1"/>
                </a:solidFill>
                <a:latin typeface="+mj-lt"/>
                <a:cs typeface="+mn-cs"/>
              </a:rPr>
              <a:t>33 Flying Wings, 12 Flying Groups, 1 Space Wing</a:t>
            </a:r>
            <a:br>
              <a:rPr lang="en-US" sz="2400" b="1" i="1" dirty="0">
                <a:solidFill>
                  <a:schemeClr val="bg1"/>
                </a:solidFill>
                <a:latin typeface="+mj-lt"/>
                <a:cs typeface="+mn-cs"/>
              </a:rPr>
            </a:br>
            <a:r>
              <a:rPr lang="en-US" sz="2400" b="1" i="1" dirty="0">
                <a:solidFill>
                  <a:schemeClr val="bg1"/>
                </a:solidFill>
                <a:latin typeface="+mj-lt"/>
                <a:cs typeface="+mn-cs"/>
              </a:rPr>
              <a:t>Over 70K Citizen Airmen</a:t>
            </a:r>
          </a:p>
          <a:p>
            <a:pPr marL="60325" algn="ctr">
              <a:defRPr/>
            </a:pPr>
            <a:r>
              <a:rPr lang="en-US" sz="2400" b="1" i="1" kern="0" dirty="0">
                <a:solidFill>
                  <a:srgbClr val="FFFFFF"/>
                </a:solidFill>
                <a:latin typeface="Arial" charset="0"/>
                <a:cs typeface="Arial" charset="0"/>
              </a:rPr>
              <a:t>$7.47B Plant Replacement Value, 21K Acres, ~3K Facilities</a:t>
            </a:r>
            <a:endParaRPr lang="en-US" sz="2400" b="1" i="1" dirty="0">
              <a:solidFill>
                <a:schemeClr val="bg1"/>
              </a:solidFill>
              <a:latin typeface="+mj-lt"/>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7"/>
          <p:cNvSpPr>
            <a:spLocks noChangeArrowheads="1"/>
          </p:cNvSpPr>
          <p:nvPr/>
        </p:nvSpPr>
        <p:spPr bwMode="auto">
          <a:xfrm>
            <a:off x="304800" y="5522913"/>
            <a:ext cx="6248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lvl="1" eaLnBrk="1" hangingPunct="1"/>
            <a:r>
              <a:rPr lang="en-US" altLang="en-US" b="1">
                <a:solidFill>
                  <a:srgbClr val="000000"/>
                </a:solidFill>
              </a:rPr>
              <a:t>Objective:  </a:t>
            </a:r>
            <a:r>
              <a:rPr lang="en-US" altLang="en-US"/>
              <a:t>All AFRC Bases and Stations compliant by the end of Dec 15</a:t>
            </a:r>
          </a:p>
          <a:p>
            <a:pPr eaLnBrk="1" hangingPunct="1"/>
            <a:r>
              <a:rPr lang="en-US" altLang="en-US" b="1">
                <a:solidFill>
                  <a:srgbClr val="000000"/>
                </a:solidFill>
              </a:rPr>
              <a:t>Measure:</a:t>
            </a:r>
            <a:r>
              <a:rPr lang="en-US" altLang="en-US">
                <a:solidFill>
                  <a:srgbClr val="000000"/>
                </a:solidFill>
              </a:rPr>
              <a:t>  </a:t>
            </a:r>
            <a:r>
              <a:rPr lang="en-US" altLang="en-US"/>
              <a:t>Installation Development Plans(IDP) completed in accordance with AFI 32-7062</a:t>
            </a:r>
            <a:endParaRPr lang="en-US" altLang="en-US">
              <a:solidFill>
                <a:srgbClr val="000000"/>
              </a:solidFill>
            </a:endParaRPr>
          </a:p>
          <a:p>
            <a:pPr eaLnBrk="1" hangingPunct="1"/>
            <a:r>
              <a:rPr lang="en-US" altLang="en-US" b="1">
                <a:solidFill>
                  <a:srgbClr val="000000"/>
                </a:solidFill>
              </a:rPr>
              <a:t>Data Source</a:t>
            </a:r>
            <a:r>
              <a:rPr lang="en-US" altLang="en-US">
                <a:solidFill>
                  <a:srgbClr val="000000"/>
                </a:solidFill>
              </a:rPr>
              <a:t>:  Program Management Plan and base-reported data</a:t>
            </a:r>
          </a:p>
        </p:txBody>
      </p:sp>
      <p:graphicFrame>
        <p:nvGraphicFramePr>
          <p:cNvPr id="11" name="Chart Placeholder 10"/>
          <p:cNvGraphicFramePr>
            <a:graphicFrameLocks noGrp="1"/>
          </p:cNvGraphicFramePr>
          <p:nvPr>
            <p:ph type="chart" sz="quarter" idx="11"/>
            <p:extLst>
              <p:ext uri="{D42A27DB-BD31-4B8C-83A1-F6EECF244321}">
                <p14:modId xmlns:p14="http://schemas.microsoft.com/office/powerpoint/2010/main" val="2078649595"/>
              </p:ext>
            </p:extLst>
          </p:nvPr>
        </p:nvGraphicFramePr>
        <p:xfrm>
          <a:off x="477838" y="1060450"/>
          <a:ext cx="6075362" cy="4035426"/>
        </p:xfrm>
        <a:graphic>
          <a:graphicData uri="http://schemas.openxmlformats.org/drawingml/2006/table">
            <a:tbl>
              <a:tblPr/>
              <a:tblGrid>
                <a:gridCol w="1774348"/>
                <a:gridCol w="1859515"/>
                <a:gridCol w="2441499"/>
              </a:tblGrid>
              <a:tr h="436241">
                <a:tc>
                  <a:txBody>
                    <a:bodyPr/>
                    <a:lstStyle/>
                    <a:p>
                      <a:pPr algn="ctr" fontAlgn="ctr"/>
                      <a:r>
                        <a:rPr lang="en-US" sz="1400" b="1" i="0" u="none" strike="noStrike" dirty="0" smtClean="0">
                          <a:solidFill>
                            <a:srgbClr val="000000"/>
                          </a:solidFill>
                          <a:latin typeface="+mn-lt"/>
                        </a:rPr>
                        <a:t>Base</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dirty="0" smtClean="0">
                          <a:solidFill>
                            <a:srgbClr val="000000"/>
                          </a:solidFill>
                          <a:latin typeface="+mn-lt"/>
                        </a:rPr>
                        <a:t>IDP Status</a:t>
                      </a:r>
                    </a:p>
                    <a:p>
                      <a:pPr algn="ctr" fontAlgn="ctr"/>
                      <a:r>
                        <a:rPr lang="en-US" sz="1400" b="1" i="0" u="none" strike="noStrike" dirty="0" smtClean="0">
                          <a:solidFill>
                            <a:srgbClr val="000000"/>
                          </a:solidFill>
                          <a:latin typeface="+mn-lt"/>
                        </a:rPr>
                        <a:t>(ECD)</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400" b="1" i="0" u="none" strike="noStrike" dirty="0" smtClean="0">
                          <a:solidFill>
                            <a:srgbClr val="000000"/>
                          </a:solidFill>
                          <a:latin typeface="+mn-lt"/>
                        </a:rPr>
                        <a:t>AICUZ Status</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95368">
                <a:tc>
                  <a:txBody>
                    <a:bodyPr/>
                    <a:lstStyle/>
                    <a:p>
                      <a:pPr algn="ctr" fontAlgn="ctr"/>
                      <a:r>
                        <a:rPr lang="en-US" sz="1400" b="1" i="0" u="none" strike="noStrike" dirty="0" smtClean="0">
                          <a:solidFill>
                            <a:srgbClr val="000000"/>
                          </a:solidFill>
                          <a:latin typeface="+mn-lt"/>
                        </a:rPr>
                        <a:t>Dobbins</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Jun 15</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2011 - Complete</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368">
                <a:tc>
                  <a:txBody>
                    <a:bodyPr/>
                    <a:lstStyle/>
                    <a:p>
                      <a:pPr algn="ctr" fontAlgn="ctr"/>
                      <a:r>
                        <a:rPr lang="en-US" sz="1400" b="1" i="0" u="none" strike="noStrike" dirty="0" smtClean="0">
                          <a:solidFill>
                            <a:srgbClr val="000000"/>
                          </a:solidFill>
                          <a:latin typeface="+mn-lt"/>
                        </a:rPr>
                        <a:t>Grissom</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Sep 15</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2014 - Complete</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368">
                <a:tc>
                  <a:txBody>
                    <a:bodyPr/>
                    <a:lstStyle/>
                    <a:p>
                      <a:pPr algn="ctr" fontAlgn="ctr"/>
                      <a:r>
                        <a:rPr lang="en-US" sz="1400" b="1" i="0" u="none" strike="noStrike" dirty="0" smtClean="0">
                          <a:solidFill>
                            <a:srgbClr val="000000"/>
                          </a:solidFill>
                          <a:latin typeface="+mn-lt"/>
                        </a:rPr>
                        <a:t>Homestead</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Oct 15</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2017 - Complete</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2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cs typeface="Times New Roman" pitchFamily="18" charset="0"/>
                        </a:rPr>
                        <a:t>March</a:t>
                      </a:r>
                      <a:endParaRPr lang="en-US" sz="1400" b="1" dirty="0">
                        <a:latin typeface="+mn-lt"/>
                        <a:cs typeface="Times New Roman" pitchFamily="18" charset="0"/>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Dec 15</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update underway</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368">
                <a:tc>
                  <a:txBody>
                    <a:bodyPr/>
                    <a:lstStyle/>
                    <a:p>
                      <a:pPr algn="ctr"/>
                      <a:r>
                        <a:rPr lang="en-US" sz="1400" b="1" dirty="0" smtClean="0">
                          <a:latin typeface="+mn-lt"/>
                          <a:cs typeface="Times New Roman" pitchFamily="18" charset="0"/>
                        </a:rPr>
                        <a:t>Minneapolis</a:t>
                      </a:r>
                      <a:endParaRPr lang="en-US" sz="1400" b="1" dirty="0">
                        <a:latin typeface="+mn-lt"/>
                        <a:cs typeface="Times New Roman" pitchFamily="18" charset="0"/>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Jul 15</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N/A</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368">
                <a:tc>
                  <a:txBody>
                    <a:bodyPr/>
                    <a:lstStyle/>
                    <a:p>
                      <a:pPr algn="ctr" fontAlgn="ctr"/>
                      <a:r>
                        <a:rPr lang="en-US" sz="1400" b="1" i="0" u="none" strike="noStrike" dirty="0" smtClean="0">
                          <a:solidFill>
                            <a:srgbClr val="000000"/>
                          </a:solidFill>
                          <a:latin typeface="+mn-lt"/>
                        </a:rPr>
                        <a:t>Niagara</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Aug 15</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2015 - Complete</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368">
                <a:tc>
                  <a:txBody>
                    <a:bodyPr/>
                    <a:lstStyle/>
                    <a:p>
                      <a:pPr algn="ctr" fontAlgn="ctr"/>
                      <a:r>
                        <a:rPr lang="en-US" sz="1400" b="1" i="0" u="none" strike="noStrike" dirty="0" smtClean="0">
                          <a:solidFill>
                            <a:srgbClr val="000000"/>
                          </a:solidFill>
                          <a:latin typeface="+mn-lt"/>
                        </a:rPr>
                        <a:t>Pittsburgh</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Jul 15</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mn-lt"/>
                        </a:rPr>
                        <a:t>N/A</a:t>
                      </a:r>
                      <a:endParaRPr lang="en-US" sz="1400" b="1" i="0" u="none" strike="noStrike" dirty="0">
                        <a:solidFill>
                          <a:srgbClr val="000000"/>
                        </a:solidFill>
                        <a:effectLst/>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368">
                <a:tc>
                  <a:txBody>
                    <a:bodyPr/>
                    <a:lstStyle/>
                    <a:p>
                      <a:pPr algn="ctr" fontAlgn="ctr"/>
                      <a:r>
                        <a:rPr lang="en-US" sz="1400" b="1" i="0" u="none" strike="noStrike" dirty="0" smtClean="0">
                          <a:solidFill>
                            <a:srgbClr val="000000"/>
                          </a:solidFill>
                          <a:latin typeface="+mn-lt"/>
                        </a:rPr>
                        <a:t>Westover</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mn-lt"/>
                        </a:rPr>
                        <a:t>Jun</a:t>
                      </a:r>
                      <a:r>
                        <a:rPr lang="en-US" sz="1400" b="1" i="0" u="none" strike="noStrike" baseline="0" dirty="0" smtClean="0">
                          <a:solidFill>
                            <a:srgbClr val="000000"/>
                          </a:solidFill>
                          <a:latin typeface="+mn-lt"/>
                        </a:rPr>
                        <a:t> 15</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mn-lt"/>
                        </a:rPr>
                        <a:t>2012 - Complete</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368">
                <a:tc>
                  <a:txBody>
                    <a:bodyPr/>
                    <a:lstStyle/>
                    <a:p>
                      <a:pPr algn="ctr" fontAlgn="ctr"/>
                      <a:r>
                        <a:rPr lang="en-US" sz="1400" b="1" i="0" u="none" strike="noStrike" dirty="0" smtClean="0">
                          <a:solidFill>
                            <a:srgbClr val="000000"/>
                          </a:solidFill>
                          <a:latin typeface="+mn-lt"/>
                        </a:rPr>
                        <a:t>Youngstown</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mn-lt"/>
                        </a:rPr>
                        <a:t>Aug 15</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mn-lt"/>
                        </a:rPr>
                        <a:t>N/A</a:t>
                      </a:r>
                      <a:endParaRPr lang="en-US" sz="1400" b="1" i="0" u="none" strike="noStrike" dirty="0">
                        <a:solidFill>
                          <a:srgbClr val="000000"/>
                        </a:solidFill>
                        <a:latin typeface="+mn-lt"/>
                      </a:endParaRPr>
                    </a:p>
                  </a:txBody>
                  <a:tcPr marL="9526" marR="9526"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6" name="Text Placeholder 25"/>
          <p:cNvSpPr>
            <a:spLocks noGrp="1"/>
          </p:cNvSpPr>
          <p:nvPr>
            <p:ph type="body" sz="quarter" idx="12"/>
          </p:nvPr>
        </p:nvSpPr>
        <p:spPr>
          <a:xfrm>
            <a:off x="1116013" y="6510338"/>
            <a:ext cx="990600" cy="247650"/>
          </a:xfrm>
        </p:spPr>
        <p:txBody>
          <a:bodyPr/>
          <a:lstStyle/>
          <a:p>
            <a:pPr>
              <a:defRPr/>
            </a:pPr>
            <a:r>
              <a:rPr/>
              <a:t>3 Mar 14</a:t>
            </a:r>
          </a:p>
        </p:txBody>
      </p:sp>
      <p:sp>
        <p:nvSpPr>
          <p:cNvPr id="27" name="Text Placeholder 26"/>
          <p:cNvSpPr>
            <a:spLocks noGrp="1"/>
          </p:cNvSpPr>
          <p:nvPr>
            <p:ph type="body" sz="quarter" idx="13"/>
          </p:nvPr>
        </p:nvSpPr>
        <p:spPr>
          <a:xfrm>
            <a:off x="7954963" y="6510338"/>
            <a:ext cx="990600" cy="247650"/>
          </a:xfrm>
        </p:spPr>
        <p:txBody>
          <a:bodyPr/>
          <a:lstStyle/>
          <a:p>
            <a:pPr>
              <a:defRPr/>
            </a:pPr>
            <a:r>
              <a:rPr/>
              <a:t>AFRC/A7PP</a:t>
            </a:r>
          </a:p>
        </p:txBody>
      </p:sp>
      <p:sp>
        <p:nvSpPr>
          <p:cNvPr id="66611" name="Slide Number Placeholder 4"/>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BC4DF84E-95F0-4FD1-86DD-8A4D64C5DFBA}" type="slidenum">
              <a:rPr lang="en-US" altLang="en-US" sz="1000" smtClean="0">
                <a:solidFill>
                  <a:srgbClr val="969696"/>
                </a:solidFill>
              </a:rPr>
              <a:pPr/>
              <a:t>6</a:t>
            </a:fld>
            <a:endParaRPr lang="en-US" altLang="en-US" sz="1000" smtClean="0">
              <a:solidFill>
                <a:srgbClr val="969696"/>
              </a:solidFill>
            </a:endParaRPr>
          </a:p>
        </p:txBody>
      </p:sp>
      <p:sp>
        <p:nvSpPr>
          <p:cNvPr id="13" name="TextBox 4"/>
          <p:cNvSpPr txBox="1">
            <a:spLocks noChangeArrowheads="1"/>
          </p:cNvSpPr>
          <p:nvPr/>
        </p:nvSpPr>
        <p:spPr bwMode="auto">
          <a:xfrm>
            <a:off x="0" y="6450013"/>
            <a:ext cx="9144000" cy="400050"/>
          </a:xfrm>
          <a:prstGeom prst="rect">
            <a:avLst/>
          </a:prstGeom>
          <a:solidFill>
            <a:schemeClr val="accent2">
              <a:lumMod val="50000"/>
            </a:schemeClr>
          </a:solidFill>
          <a:ln w="9525">
            <a:noFill/>
            <a:miter lim="800000"/>
            <a:headEnd/>
            <a:tailEnd/>
          </a:ln>
        </p:spPr>
        <p:txBody>
          <a:bodyPr>
            <a:spAutoFit/>
          </a:bodyPr>
          <a:lstStyle/>
          <a:p>
            <a:pPr algn="ctr" eaLnBrk="1" hangingPunct="1">
              <a:defRPr/>
            </a:pPr>
            <a:r>
              <a:rPr lang="en-US" sz="2000" b="1" dirty="0">
                <a:solidFill>
                  <a:srgbClr val="FFFFFF"/>
                </a:solidFill>
              </a:rPr>
              <a:t>Installation planning is cornerstone to long-term program success</a:t>
            </a:r>
          </a:p>
        </p:txBody>
      </p:sp>
      <p:sp>
        <p:nvSpPr>
          <p:cNvPr id="15" name="Content Placeholder 16"/>
          <p:cNvSpPr>
            <a:spLocks noGrp="1"/>
          </p:cNvSpPr>
          <p:nvPr>
            <p:ph sz="quarter" idx="4"/>
          </p:nvPr>
        </p:nvSpPr>
        <p:spPr>
          <a:xfrm>
            <a:off x="6858000" y="1262063"/>
            <a:ext cx="2286000" cy="3886200"/>
          </a:xfrm>
          <a:ln>
            <a:miter lim="800000"/>
            <a:headEnd/>
            <a:tailEnd/>
          </a:ln>
        </p:spPr>
        <p:txBody>
          <a:bodyPr/>
          <a:lstStyle/>
          <a:p>
            <a:pPr marL="115888" indent="-115888">
              <a:spcBef>
                <a:spcPct val="0"/>
              </a:spcBef>
              <a:buFont typeface="Arial" charset="0"/>
              <a:buChar char="•"/>
              <a:defRPr/>
            </a:pPr>
            <a:r>
              <a:rPr lang="en-US" sz="1400" dirty="0" smtClean="0"/>
              <a:t>IDP documents 20-30 year installation development vision</a:t>
            </a:r>
            <a:br>
              <a:rPr lang="en-US" sz="1400" dirty="0" smtClean="0"/>
            </a:br>
            <a:endParaRPr lang="en-US" sz="800" dirty="0" smtClean="0"/>
          </a:p>
          <a:p>
            <a:pPr marL="90488" indent="-90488">
              <a:spcBef>
                <a:spcPct val="0"/>
              </a:spcBef>
              <a:buFont typeface="Arial" charset="0"/>
              <a:buChar char="•"/>
              <a:defRPr/>
            </a:pPr>
            <a:r>
              <a:rPr lang="en-US" sz="1400" dirty="0" smtClean="0"/>
              <a:t>ADP provides details for specific mission areas </a:t>
            </a:r>
          </a:p>
          <a:p>
            <a:pPr marL="0" indent="0">
              <a:spcBef>
                <a:spcPct val="0"/>
              </a:spcBef>
              <a:buFont typeface="Arial" pitchFamily="34" charset="0"/>
              <a:buNone/>
              <a:defRPr/>
            </a:pPr>
            <a:r>
              <a:rPr lang="en-US" sz="1400" dirty="0"/>
              <a:t> </a:t>
            </a:r>
            <a:r>
              <a:rPr lang="en-US" sz="1400" dirty="0" smtClean="0"/>
              <a:t> (tenants) </a:t>
            </a:r>
          </a:p>
          <a:p>
            <a:pPr marL="0" indent="0">
              <a:spcBef>
                <a:spcPct val="0"/>
              </a:spcBef>
              <a:buFont typeface="Arial" pitchFamily="34" charset="0"/>
              <a:buNone/>
              <a:defRPr/>
            </a:pPr>
            <a:endParaRPr lang="en-US" sz="800" dirty="0" smtClean="0"/>
          </a:p>
          <a:p>
            <a:pPr marL="119063" lvl="1" indent="-119063">
              <a:spcBef>
                <a:spcPts val="300"/>
              </a:spcBef>
              <a:defRPr/>
            </a:pPr>
            <a:r>
              <a:rPr lang="en-US" sz="1400" b="0" dirty="0">
                <a:ea typeface="+mn-ea"/>
                <a:cs typeface="+mn-cs"/>
              </a:rPr>
              <a:t>Products </a:t>
            </a:r>
            <a:r>
              <a:rPr lang="en-US" sz="1400" b="0" dirty="0" smtClean="0">
                <a:ea typeface="+mn-ea"/>
                <a:cs typeface="+mn-cs"/>
              </a:rPr>
              <a:t>maintained on </a:t>
            </a:r>
            <a:r>
              <a:rPr lang="en-US" sz="1400" b="0" dirty="0">
                <a:ea typeface="+mn-ea"/>
                <a:cs typeface="+mn-cs"/>
              </a:rPr>
              <a:t>AFRC SharePoint site to facilitate Installation Facility Boards </a:t>
            </a:r>
            <a:r>
              <a:rPr lang="en-US" sz="1400" b="0" dirty="0" smtClean="0">
                <a:ea typeface="+mn-ea"/>
                <a:cs typeface="+mn-cs"/>
              </a:rPr>
              <a:t>requirements </a:t>
            </a:r>
            <a:endParaRPr lang="en-US" sz="1400" dirty="0" smtClean="0">
              <a:solidFill>
                <a:srgbClr val="FF0000"/>
              </a:solidFill>
              <a:ea typeface="+mn-ea"/>
              <a:cs typeface="+mn-cs"/>
            </a:endParaRPr>
          </a:p>
          <a:p>
            <a:pPr marL="119063" lvl="1" indent="-119063">
              <a:spcBef>
                <a:spcPts val="300"/>
              </a:spcBef>
              <a:defRPr/>
            </a:pPr>
            <a:endParaRPr lang="en-US" sz="800" b="0" dirty="0">
              <a:ea typeface="+mn-ea"/>
              <a:cs typeface="+mn-cs"/>
            </a:endParaRPr>
          </a:p>
          <a:p>
            <a:pPr marL="119063" lvl="1" indent="-119063">
              <a:spcBef>
                <a:spcPts val="300"/>
              </a:spcBef>
              <a:defRPr/>
            </a:pPr>
            <a:r>
              <a:rPr lang="en-US" sz="1400" b="0" dirty="0"/>
              <a:t>On-Site expertise provided to AFRC Installations and Tenants </a:t>
            </a:r>
            <a:r>
              <a:rPr lang="en-US" sz="1400" b="0" dirty="0" smtClean="0"/>
              <a:t>as available</a:t>
            </a:r>
            <a:endParaRPr lang="en-US" sz="1400" b="0" dirty="0"/>
          </a:p>
          <a:p>
            <a:pPr marL="119063" lvl="1" indent="-119063">
              <a:spcBef>
                <a:spcPts val="300"/>
              </a:spcBef>
              <a:defRPr/>
            </a:pPr>
            <a:endParaRPr lang="en-US" sz="1400" b="0" dirty="0">
              <a:ea typeface="+mn-ea"/>
              <a:cs typeface="+mn-cs"/>
            </a:endParaRPr>
          </a:p>
        </p:txBody>
      </p:sp>
      <p:sp>
        <p:nvSpPr>
          <p:cNvPr id="66614" name="Content Placeholder 18"/>
          <p:cNvSpPr>
            <a:spLocks noGrp="1"/>
          </p:cNvSpPr>
          <p:nvPr>
            <p:ph sz="quarter" idx="14"/>
          </p:nvPr>
        </p:nvSpPr>
        <p:spPr bwMode="auto">
          <a:xfrm>
            <a:off x="6858000" y="5402263"/>
            <a:ext cx="2286000" cy="1047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0488" indent="-90488">
              <a:spcBef>
                <a:spcPct val="0"/>
              </a:spcBef>
            </a:pPr>
            <a:r>
              <a:rPr lang="en-US" altLang="en-US" sz="1400" smtClean="0"/>
              <a:t>Make sure IDP reflects your priorities</a:t>
            </a:r>
          </a:p>
          <a:p>
            <a:pPr marL="90488" indent="-90488">
              <a:spcBef>
                <a:spcPct val="0"/>
              </a:spcBef>
            </a:pPr>
            <a:r>
              <a:rPr lang="en-US" altLang="en-US" sz="1400" smtClean="0"/>
              <a:t>Stick to the plan as much as possible!</a:t>
            </a:r>
          </a:p>
        </p:txBody>
      </p:sp>
      <p:sp>
        <p:nvSpPr>
          <p:cNvPr id="66615" name="TextBox 13"/>
          <p:cNvSpPr txBox="1">
            <a:spLocks noChangeArrowheads="1"/>
          </p:cNvSpPr>
          <p:nvPr/>
        </p:nvSpPr>
        <p:spPr bwMode="auto">
          <a:xfrm>
            <a:off x="6858000" y="5070475"/>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sz="1600" b="1" u="sng">
                <a:solidFill>
                  <a:srgbClr val="000000"/>
                </a:solidFill>
              </a:rPr>
              <a:t>Take-away</a:t>
            </a:r>
          </a:p>
          <a:p>
            <a:pPr eaLnBrk="1" hangingPunct="1"/>
            <a:endParaRPr lang="en-US" altLang="en-US" sz="1800" u="sng">
              <a:solidFill>
                <a:srgbClr val="000000"/>
              </a:solidFill>
            </a:endParaRPr>
          </a:p>
        </p:txBody>
      </p:sp>
      <p:sp>
        <p:nvSpPr>
          <p:cNvPr id="17" name="Rectangle 5"/>
          <p:cNvSpPr>
            <a:spLocks noGrp="1" noChangeArrowheads="1"/>
          </p:cNvSpPr>
          <p:nvPr>
            <p:ph type="title"/>
          </p:nvPr>
        </p:nvSpPr>
        <p:spPr>
          <a:xfrm>
            <a:off x="228600" y="55563"/>
            <a:ext cx="8475663" cy="860425"/>
          </a:xfrm>
        </p:spPr>
        <p:txBody>
          <a:bodyPr anchor="ctr" anchorCtr="0">
            <a:normAutofit fontScale="90000"/>
          </a:bodyPr>
          <a:lstStyle/>
          <a:p>
            <a:pPr>
              <a:defRPr/>
            </a:pPr>
            <a:r>
              <a:rPr lang="en-US" sz="3600" i="0" kern="1200" dirty="0" smtClean="0"/>
              <a:t>Facility Progr</a:t>
            </a:r>
            <a:r>
              <a:rPr lang="en-US" sz="3600" kern="1200" dirty="0" smtClean="0"/>
              <a:t>ams</a:t>
            </a:r>
            <a:br>
              <a:rPr lang="en-US" sz="3600" kern="1200" dirty="0" smtClean="0"/>
            </a:br>
            <a:r>
              <a:rPr lang="en-US" sz="3100" kern="1200" dirty="0" smtClean="0"/>
              <a:t>Installation Planning</a:t>
            </a:r>
            <a:endParaRPr lang="en-US" sz="3600" kern="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0"/>
          </p:nvPr>
        </p:nvSpPr>
        <p:spPr>
          <a:xfrm>
            <a:off x="0" y="6553200"/>
            <a:ext cx="12192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80000"/>
              <a:buFont typeface="Wingdings" pitchFamily="2" charset="2"/>
              <a:buChar char="n"/>
              <a:defRPr sz="2400" b="1">
                <a:solidFill>
                  <a:schemeClr val="tx1"/>
                </a:solidFill>
                <a:latin typeface="Arial" charset="0"/>
              </a:defRPr>
            </a:lvl1pPr>
            <a:lvl2pPr marL="742950" indent="-285750" eaLnBrk="0" hangingPunct="0">
              <a:spcBef>
                <a:spcPct val="20000"/>
              </a:spcBef>
              <a:buClr>
                <a:schemeClr val="tx1"/>
              </a:buClr>
              <a:buSzPct val="80000"/>
              <a:buFont typeface="Wingdings" pitchFamily="2" charset="2"/>
              <a:buChar char="n"/>
              <a:defRPr sz="2200" b="1">
                <a:solidFill>
                  <a:schemeClr val="tx1"/>
                </a:solidFill>
                <a:latin typeface="Arial" charset="0"/>
              </a:defRPr>
            </a:lvl2pPr>
            <a:lvl3pPr marL="1143000" indent="-228600" eaLnBrk="0" hangingPunct="0">
              <a:spcBef>
                <a:spcPct val="20000"/>
              </a:spcBef>
              <a:buClr>
                <a:schemeClr val="tx1"/>
              </a:buClr>
              <a:buSzPct val="80000"/>
              <a:buFont typeface="Wingdings" pitchFamily="2" charset="2"/>
              <a:buChar char="n"/>
              <a:defRPr b="1">
                <a:solidFill>
                  <a:schemeClr val="tx1"/>
                </a:solidFill>
                <a:latin typeface="Arial" charset="0"/>
              </a:defRPr>
            </a:lvl3pPr>
            <a:lvl4pPr marL="16002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l">
              <a:spcBef>
                <a:spcPct val="0"/>
              </a:spcBef>
              <a:buClrTx/>
              <a:buSzTx/>
              <a:buFontTx/>
              <a:buNone/>
              <a:defRPr/>
            </a:pPr>
            <a:fld id="{CDE0CBCC-E006-4FA0-A77C-54CA194CFA8E}" type="slidenum">
              <a:rPr lang="en-US" altLang="en-US" sz="1000" b="0" smtClean="0">
                <a:solidFill>
                  <a:srgbClr val="969696"/>
                </a:solidFill>
              </a:rPr>
              <a:pPr algn="l">
                <a:spcBef>
                  <a:spcPct val="0"/>
                </a:spcBef>
                <a:buClrTx/>
                <a:buSzTx/>
                <a:buFontTx/>
                <a:buNone/>
                <a:defRPr/>
              </a:pPr>
              <a:t>7</a:t>
            </a:fld>
            <a:endParaRPr lang="en-US" altLang="en-US" sz="1000" b="0" smtClean="0">
              <a:solidFill>
                <a:schemeClr val="bg2"/>
              </a:solidFill>
            </a:endParaRPr>
          </a:p>
        </p:txBody>
      </p:sp>
      <p:sp>
        <p:nvSpPr>
          <p:cNvPr id="7171" name="Rectangle 2"/>
          <p:cNvSpPr>
            <a:spLocks noChangeArrowheads="1"/>
          </p:cNvSpPr>
          <p:nvPr/>
        </p:nvSpPr>
        <p:spPr bwMode="auto">
          <a:xfrm>
            <a:off x="371475" y="1068388"/>
            <a:ext cx="8334375"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tx1"/>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400" b="1">
                <a:solidFill>
                  <a:schemeClr val="tx1"/>
                </a:solidFill>
                <a:latin typeface="Arial" charset="0"/>
              </a:defRPr>
            </a:lvl1pPr>
            <a:lvl2pPr eaLnBrk="0" hangingPunct="0">
              <a:spcBef>
                <a:spcPct val="20000"/>
              </a:spcBef>
              <a:buClr>
                <a:schemeClr val="tx1"/>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200" b="1">
                <a:solidFill>
                  <a:schemeClr val="tx1"/>
                </a:solidFill>
                <a:latin typeface="Arial" charset="0"/>
              </a:defRPr>
            </a:lvl2pPr>
            <a:lvl3pPr marL="457200" eaLnBrk="0" hangingPunct="0">
              <a:spcBef>
                <a:spcPct val="20000"/>
              </a:spcBef>
              <a:buClr>
                <a:schemeClr val="tx1"/>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b="1">
                <a:solidFill>
                  <a:schemeClr val="tx1"/>
                </a:solidFill>
                <a:latin typeface="Arial" charset="0"/>
              </a:defRPr>
            </a:lvl3pPr>
            <a:lvl4pPr marL="1600200" indent="-228600" eaLnBrk="0" hangingPunct="0">
              <a:spcBef>
                <a:spcPct val="20000"/>
              </a:spcBef>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tabLst>
                <a:tab pos="1714500" algn="ctr"/>
                <a:tab pos="2057400" algn="ctr"/>
                <a:tab pos="2235200" algn="ctr"/>
                <a:tab pos="2400300" algn="ctr"/>
                <a:tab pos="2743200" algn="ctr"/>
                <a:tab pos="3086100" algn="ctr"/>
                <a:tab pos="3429000" algn="ctr"/>
                <a:tab pos="3606800" algn="ctr"/>
                <a:tab pos="3771900" algn="ctr"/>
                <a:tab pos="4114800" algn="ctr"/>
              </a:tabLst>
              <a:defRPr sz="2000">
                <a:solidFill>
                  <a:schemeClr val="tx1"/>
                </a:solidFill>
                <a:latin typeface="Arial" charset="0"/>
              </a:defRPr>
            </a:lvl9pPr>
          </a:lstStyle>
          <a:p>
            <a:pPr marL="342900" lvl="1" indent="-342900" eaLnBrk="1" hangingPunct="1">
              <a:spcBef>
                <a:spcPct val="0"/>
              </a:spcBef>
              <a:buClrTx/>
              <a:buSzTx/>
              <a:buFont typeface="Arial" panose="020B0604020202020204" pitchFamily="34" charset="0"/>
              <a:buChar char="•"/>
              <a:defRPr/>
            </a:pPr>
            <a:r>
              <a:rPr lang="en-US" altLang="en-US" sz="2400" dirty="0" smtClean="0"/>
              <a:t>FY07 initiative to evaluate facility use &amp; facility 	  condition at all AFRC operation locations</a:t>
            </a:r>
          </a:p>
          <a:p>
            <a:pPr marL="800100" lvl="2" indent="-342900" eaLnBrk="1" hangingPunct="1">
              <a:spcBef>
                <a:spcPct val="0"/>
              </a:spcBef>
              <a:buClrTx/>
              <a:buSzTx/>
              <a:buFont typeface="Arial" panose="020B0604020202020204" pitchFamily="34" charset="0"/>
              <a:buChar char="•"/>
              <a:defRPr/>
            </a:pPr>
            <a:r>
              <a:rPr lang="en-US" altLang="en-US" sz="2200" dirty="0" smtClean="0"/>
              <a:t>Implement consistent standards</a:t>
            </a:r>
          </a:p>
          <a:p>
            <a:pPr marL="800100" lvl="2" indent="-342900" eaLnBrk="1" hangingPunct="1">
              <a:spcBef>
                <a:spcPct val="0"/>
              </a:spcBef>
              <a:buClrTx/>
              <a:buSzTx/>
              <a:buFont typeface="Arial" panose="020B0604020202020204" pitchFamily="34" charset="0"/>
              <a:buChar char="•"/>
              <a:defRPr/>
            </a:pPr>
            <a:r>
              <a:rPr lang="en-US" altLang="en-US" sz="2200" dirty="0" smtClean="0"/>
              <a:t>Quantify true facility funding needs</a:t>
            </a:r>
          </a:p>
          <a:p>
            <a:pPr marL="171450" lvl="1" indent="-171450" eaLnBrk="1" hangingPunct="1">
              <a:spcBef>
                <a:spcPct val="0"/>
              </a:spcBef>
              <a:buClrTx/>
              <a:buSzTx/>
              <a:buFont typeface="Arial" panose="020B0604020202020204" pitchFamily="34" charset="0"/>
              <a:buChar char="•"/>
              <a:defRPr/>
            </a:pPr>
            <a:endParaRPr lang="en-US" altLang="en-US" sz="1200" dirty="0" smtClean="0"/>
          </a:p>
          <a:p>
            <a:pPr marL="342900" lvl="1" indent="-342900" eaLnBrk="1" hangingPunct="1">
              <a:spcBef>
                <a:spcPct val="0"/>
              </a:spcBef>
              <a:buClrTx/>
              <a:buSzTx/>
              <a:buFont typeface="Arial" panose="020B0604020202020204" pitchFamily="34" charset="0"/>
              <a:buChar char="•"/>
              <a:defRPr/>
            </a:pPr>
            <a:r>
              <a:rPr lang="en-US" altLang="en-US" sz="2400" dirty="0" smtClean="0"/>
              <a:t> 5 Year Cycle</a:t>
            </a:r>
          </a:p>
          <a:p>
            <a:pPr marL="800100" lvl="2" indent="-342900" eaLnBrk="1" hangingPunct="1">
              <a:spcBef>
                <a:spcPct val="0"/>
              </a:spcBef>
              <a:buClrTx/>
              <a:buSzTx/>
              <a:buFont typeface="Arial" panose="020B0604020202020204" pitchFamily="34" charset="0"/>
              <a:buChar char="•"/>
              <a:defRPr/>
            </a:pPr>
            <a:r>
              <a:rPr lang="en-US" altLang="en-US" sz="2200" dirty="0" smtClean="0"/>
              <a:t>1</a:t>
            </a:r>
            <a:r>
              <a:rPr lang="en-US" altLang="en-US" sz="2200" baseline="30000" dirty="0" smtClean="0"/>
              <a:t>st</a:t>
            </a:r>
            <a:r>
              <a:rPr lang="en-US" altLang="en-US" sz="2200" dirty="0" smtClean="0"/>
              <a:t> Round, FY08-11 effort surveyed 47 locations</a:t>
            </a:r>
          </a:p>
          <a:p>
            <a:pPr marL="800100" lvl="2" indent="-342900" eaLnBrk="1" hangingPunct="1">
              <a:spcBef>
                <a:spcPct val="0"/>
              </a:spcBef>
              <a:buClrTx/>
              <a:buSzTx/>
              <a:buFont typeface="Arial" panose="020B0604020202020204" pitchFamily="34" charset="0"/>
              <a:buChar char="•"/>
              <a:defRPr/>
            </a:pPr>
            <a:r>
              <a:rPr lang="en-US" altLang="en-US" sz="2200" dirty="0" smtClean="0"/>
              <a:t>2</a:t>
            </a:r>
            <a:r>
              <a:rPr lang="en-US" altLang="en-US" sz="2200" baseline="30000" dirty="0" smtClean="0"/>
              <a:t>nd</a:t>
            </a:r>
            <a:r>
              <a:rPr lang="en-US" altLang="en-US" sz="2200" dirty="0" smtClean="0"/>
              <a:t> Round, FY12-15 plan to survey 33 locations </a:t>
            </a:r>
          </a:p>
          <a:p>
            <a:pPr lvl="3" eaLnBrk="1" hangingPunct="1">
              <a:spcBef>
                <a:spcPct val="0"/>
              </a:spcBef>
              <a:buClrTx/>
              <a:buSzTx/>
              <a:buFont typeface="Arial" panose="020B0604020202020204" pitchFamily="34" charset="0"/>
              <a:buChar char="•"/>
              <a:defRPr/>
            </a:pPr>
            <a:r>
              <a:rPr lang="en-US" altLang="en-US" dirty="0" smtClean="0"/>
              <a:t>Added BUILDER / S-File data</a:t>
            </a:r>
          </a:p>
          <a:p>
            <a:pPr marL="171450" lvl="1" indent="-171450" eaLnBrk="1" hangingPunct="1">
              <a:spcBef>
                <a:spcPct val="0"/>
              </a:spcBef>
              <a:buClrTx/>
              <a:buSzTx/>
              <a:buFont typeface="Arial" panose="020B0604020202020204" pitchFamily="34" charset="0"/>
              <a:buChar char="•"/>
              <a:defRPr/>
            </a:pPr>
            <a:endParaRPr lang="en-US" altLang="en-US" sz="1200" dirty="0" smtClean="0"/>
          </a:p>
          <a:p>
            <a:pPr marL="342900" lvl="1" indent="-342900" eaLnBrk="1" hangingPunct="1">
              <a:spcBef>
                <a:spcPct val="0"/>
              </a:spcBef>
              <a:buClrTx/>
              <a:buSzTx/>
              <a:buFont typeface="Arial" panose="020B0604020202020204" pitchFamily="34" charset="0"/>
              <a:buChar char="•"/>
              <a:defRPr/>
            </a:pPr>
            <a:r>
              <a:rPr lang="en-US" altLang="en-US" sz="2000" dirty="0" smtClean="0"/>
              <a:t> </a:t>
            </a:r>
            <a:r>
              <a:rPr lang="en-US" altLang="en-US" sz="2400" dirty="0" smtClean="0"/>
              <a:t>Challenges</a:t>
            </a:r>
          </a:p>
          <a:p>
            <a:pPr marL="800100" lvl="2" indent="-342900" eaLnBrk="1" hangingPunct="1">
              <a:spcBef>
                <a:spcPct val="0"/>
              </a:spcBef>
              <a:buClrTx/>
              <a:buSzTx/>
              <a:buFont typeface="Arial" panose="020B0604020202020204" pitchFamily="34" charset="0"/>
              <a:buChar char="•"/>
              <a:defRPr/>
            </a:pPr>
            <a:r>
              <a:rPr lang="en-US" altLang="en-US" sz="2200" dirty="0" smtClean="0"/>
              <a:t>Right-size units &amp; comply with AFRCH 32-1001</a:t>
            </a:r>
          </a:p>
          <a:p>
            <a:pPr marL="800100" lvl="2" indent="-342900" eaLnBrk="1" hangingPunct="1">
              <a:spcBef>
                <a:spcPct val="0"/>
              </a:spcBef>
              <a:buClrTx/>
              <a:buSzTx/>
              <a:buFont typeface="Arial" panose="020B0604020202020204" pitchFamily="34" charset="0"/>
              <a:buChar char="•"/>
              <a:defRPr/>
            </a:pPr>
            <a:r>
              <a:rPr lang="en-US" altLang="en-US" sz="2200" dirty="0" smtClean="0"/>
              <a:t>Develop executable plans (O&amp;M vs. MILCON)</a:t>
            </a:r>
          </a:p>
          <a:p>
            <a:pPr marL="800100" lvl="2" indent="-342900" eaLnBrk="1" hangingPunct="1">
              <a:spcBef>
                <a:spcPct val="0"/>
              </a:spcBef>
              <a:buClrTx/>
              <a:buSzTx/>
              <a:buFont typeface="Arial" panose="020B0604020202020204" pitchFamily="34" charset="0"/>
              <a:buChar char="•"/>
              <a:defRPr/>
            </a:pPr>
            <a:r>
              <a:rPr lang="en-US" altLang="en-US" sz="2200" dirty="0" smtClean="0"/>
              <a:t>Consider changing force structure </a:t>
            </a:r>
          </a:p>
          <a:p>
            <a:pPr marL="800100" lvl="2" indent="-342900" eaLnBrk="1" hangingPunct="1">
              <a:spcBef>
                <a:spcPct val="0"/>
              </a:spcBef>
              <a:buClrTx/>
              <a:buSzTx/>
              <a:buFont typeface="Arial" panose="020B0604020202020204" pitchFamily="34" charset="0"/>
              <a:buChar char="•"/>
              <a:defRPr/>
            </a:pPr>
            <a:r>
              <a:rPr lang="en-US" altLang="en-US" sz="2200" dirty="0"/>
              <a:t>Identify ALL facility </a:t>
            </a:r>
            <a:r>
              <a:rPr lang="en-US" altLang="en-US" sz="2200" dirty="0" smtClean="0"/>
              <a:t>requirements</a:t>
            </a:r>
          </a:p>
          <a:p>
            <a:pPr lvl="3" eaLnBrk="1" hangingPunct="1">
              <a:spcBef>
                <a:spcPct val="0"/>
              </a:spcBef>
              <a:buClrTx/>
              <a:buSzTx/>
              <a:buFont typeface="Arial" panose="020B0604020202020204" pitchFamily="34" charset="0"/>
              <a:buChar char="•"/>
              <a:defRPr/>
            </a:pPr>
            <a:r>
              <a:rPr lang="en-US" altLang="en-US" dirty="0"/>
              <a:t>Utilities, Pavements, Energy, etc.</a:t>
            </a:r>
          </a:p>
          <a:p>
            <a:pPr algn="ctr" eaLnBrk="1" hangingPunct="1">
              <a:lnSpc>
                <a:spcPct val="90000"/>
              </a:lnSpc>
              <a:spcBef>
                <a:spcPct val="25000"/>
              </a:spcBef>
              <a:buClrTx/>
              <a:buSzTx/>
              <a:buFontTx/>
              <a:buNone/>
              <a:defRPr/>
            </a:pPr>
            <a:endParaRPr lang="en-US" altLang="en-US" sz="1000" i="1" dirty="0" smtClean="0"/>
          </a:p>
        </p:txBody>
      </p:sp>
      <p:sp>
        <p:nvSpPr>
          <p:cNvPr id="68612" name="TextBox 19"/>
          <p:cNvSpPr txBox="1">
            <a:spLocks noChangeArrowheads="1"/>
          </p:cNvSpPr>
          <p:nvPr/>
        </p:nvSpPr>
        <p:spPr bwMode="auto">
          <a:xfrm flipH="1" flipV="1">
            <a:off x="-2501900" y="3803650"/>
            <a:ext cx="134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b="1">
              <a:solidFill>
                <a:schemeClr val="accent2"/>
              </a:solidFill>
            </a:endParaRPr>
          </a:p>
        </p:txBody>
      </p:sp>
      <p:sp>
        <p:nvSpPr>
          <p:cNvPr id="2" name="TextBox 1"/>
          <p:cNvSpPr txBox="1"/>
          <p:nvPr/>
        </p:nvSpPr>
        <p:spPr>
          <a:xfrm>
            <a:off x="0" y="6418263"/>
            <a:ext cx="9144000" cy="400050"/>
          </a:xfrm>
          <a:prstGeom prst="rect">
            <a:avLst/>
          </a:prstGeom>
          <a:solidFill>
            <a:schemeClr val="accent2">
              <a:lumMod val="50000"/>
            </a:schemeClr>
          </a:solidFill>
        </p:spPr>
        <p:txBody>
          <a:bodyPr>
            <a:spAutoFit/>
          </a:bodyPr>
          <a:lstStyle/>
          <a:p>
            <a:pPr algn="ctr" eaLnBrk="1" hangingPunct="1">
              <a:defRPr/>
            </a:pPr>
            <a:r>
              <a:rPr lang="en-US" sz="2000" b="1" dirty="0">
                <a:solidFill>
                  <a:schemeClr val="bg1"/>
                </a:solidFill>
              </a:rPr>
              <a:t>Standardized, enterprise-wide facility assessment</a:t>
            </a:r>
          </a:p>
        </p:txBody>
      </p:sp>
      <p:sp>
        <p:nvSpPr>
          <p:cNvPr id="8" name="Rectangle 5"/>
          <p:cNvSpPr>
            <a:spLocks noGrp="1" noChangeArrowheads="1"/>
          </p:cNvSpPr>
          <p:nvPr>
            <p:ph type="title"/>
          </p:nvPr>
        </p:nvSpPr>
        <p:spPr>
          <a:xfrm>
            <a:off x="228600" y="55563"/>
            <a:ext cx="8475663" cy="860425"/>
          </a:xfrm>
        </p:spPr>
        <p:txBody>
          <a:bodyPr anchor="ctr" anchorCtr="0">
            <a:normAutofit fontScale="90000"/>
          </a:bodyPr>
          <a:lstStyle/>
          <a:p>
            <a:pPr>
              <a:defRPr/>
            </a:pPr>
            <a:r>
              <a:rPr lang="en-US" sz="3600" i="0" kern="1200" dirty="0" smtClean="0"/>
              <a:t>Facility Progr</a:t>
            </a:r>
            <a:r>
              <a:rPr lang="en-US" sz="3600" kern="1200" dirty="0" smtClean="0"/>
              <a:t>ams</a:t>
            </a:r>
            <a:br>
              <a:rPr lang="en-US" sz="3600" kern="1200" dirty="0" smtClean="0"/>
            </a:br>
            <a:r>
              <a:rPr lang="en-US" sz="2000" kern="1200" dirty="0" smtClean="0"/>
              <a:t>Facilities Operational Capability and Utilization Survey (FOCUS)</a:t>
            </a:r>
            <a:endParaRPr lang="en-US" sz="2200" kern="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858000" y="1263650"/>
            <a:ext cx="2286000" cy="4117975"/>
          </a:xfrm>
        </p:spPr>
        <p:txBody>
          <a:bodyPr/>
          <a:lstStyle/>
          <a:p>
            <a:pPr marL="120650" indent="-120650">
              <a:defRPr/>
            </a:pPr>
            <a:r>
              <a:rPr lang="en-US" sz="1700" dirty="0" smtClean="0"/>
              <a:t>FY17 spike is KC-46 </a:t>
            </a:r>
            <a:r>
              <a:rPr lang="en-US" sz="1700" dirty="0" err="1" smtClean="0"/>
              <a:t>beddown</a:t>
            </a:r>
            <a:r>
              <a:rPr lang="en-US" sz="1700" dirty="0" smtClean="0"/>
              <a:t> wedge</a:t>
            </a:r>
          </a:p>
          <a:p>
            <a:pPr marL="120650" indent="-120650">
              <a:defRPr/>
            </a:pPr>
            <a:r>
              <a:rPr lang="en-US" sz="1700" dirty="0" smtClean="0"/>
              <a:t>No current mission projects in FY17</a:t>
            </a:r>
          </a:p>
          <a:p>
            <a:pPr marL="120650" indent="-120650">
              <a:defRPr/>
            </a:pPr>
            <a:r>
              <a:rPr lang="en-US" sz="1700" dirty="0" smtClean="0">
                <a:uFill>
                  <a:solidFill>
                    <a:srgbClr val="FF0000"/>
                  </a:solidFill>
                </a:uFill>
              </a:rPr>
              <a:t>Limited P341 used for force structure out-of-cycle change</a:t>
            </a:r>
          </a:p>
          <a:p>
            <a:pPr marL="120650" indent="-120650">
              <a:defRPr/>
            </a:pPr>
            <a:r>
              <a:rPr lang="en-US" sz="1800" dirty="0"/>
              <a:t>Louisville COE District is lead for AFRC programs</a:t>
            </a:r>
          </a:p>
          <a:p>
            <a:pPr marL="120650" indent="-120650">
              <a:defRPr/>
            </a:pPr>
            <a:endParaRPr lang="en-US" sz="1700" dirty="0" smtClean="0">
              <a:uFill>
                <a:solidFill>
                  <a:srgbClr val="FF0000"/>
                </a:solidFill>
              </a:uFill>
            </a:endParaRPr>
          </a:p>
        </p:txBody>
      </p:sp>
      <p:sp>
        <p:nvSpPr>
          <p:cNvPr id="4" name="Text Placeholder 3"/>
          <p:cNvSpPr>
            <a:spLocks noGrp="1"/>
          </p:cNvSpPr>
          <p:nvPr>
            <p:ph type="body" sz="quarter" idx="12"/>
          </p:nvPr>
        </p:nvSpPr>
        <p:spPr>
          <a:xfrm>
            <a:off x="1116013" y="6510338"/>
            <a:ext cx="1322387" cy="247650"/>
          </a:xfrm>
        </p:spPr>
        <p:txBody>
          <a:bodyPr/>
          <a:lstStyle/>
          <a:p>
            <a:pPr>
              <a:defRPr/>
            </a:pPr>
            <a:r>
              <a:rPr/>
              <a:t> 30 Nov 13</a:t>
            </a:r>
          </a:p>
        </p:txBody>
      </p:sp>
      <p:sp>
        <p:nvSpPr>
          <p:cNvPr id="5" name="Text Placeholder 4"/>
          <p:cNvSpPr>
            <a:spLocks noGrp="1"/>
          </p:cNvSpPr>
          <p:nvPr>
            <p:ph type="body" sz="quarter" idx="13"/>
          </p:nvPr>
        </p:nvSpPr>
        <p:spPr>
          <a:xfrm>
            <a:off x="7954963" y="6510338"/>
            <a:ext cx="990600" cy="247650"/>
          </a:xfrm>
        </p:spPr>
        <p:txBody>
          <a:bodyPr/>
          <a:lstStyle/>
          <a:p>
            <a:pPr>
              <a:defRPr/>
            </a:pPr>
            <a:r>
              <a:rPr/>
              <a:t>A7PP</a:t>
            </a:r>
          </a:p>
        </p:txBody>
      </p:sp>
      <p:sp>
        <p:nvSpPr>
          <p:cNvPr id="70661" name="Slide Number Placeholder 6"/>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7757898D-1C51-4CB5-B21E-FAA62643C902}" type="slidenum">
              <a:rPr lang="en-US" altLang="en-US" sz="1000" smtClean="0">
                <a:solidFill>
                  <a:srgbClr val="969696"/>
                </a:solidFill>
              </a:rPr>
              <a:pPr/>
              <a:t>8</a:t>
            </a:fld>
            <a:endParaRPr lang="en-US" altLang="en-US" sz="1000" smtClean="0">
              <a:solidFill>
                <a:srgbClr val="808080"/>
              </a:solidFill>
            </a:endParaRPr>
          </a:p>
        </p:txBody>
      </p:sp>
      <p:sp>
        <p:nvSpPr>
          <p:cNvPr id="70662" name="Rectangle 13"/>
          <p:cNvSpPr>
            <a:spLocks noChangeArrowheads="1"/>
          </p:cNvSpPr>
          <p:nvPr/>
        </p:nvSpPr>
        <p:spPr bwMode="auto">
          <a:xfrm>
            <a:off x="0" y="5484813"/>
            <a:ext cx="6640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1500" b="1">
                <a:solidFill>
                  <a:srgbClr val="000000"/>
                </a:solidFill>
              </a:rPr>
              <a:t>Objective: </a:t>
            </a:r>
            <a:r>
              <a:rPr lang="en-US" altLang="en-US" sz="1500">
                <a:solidFill>
                  <a:srgbClr val="000000"/>
                </a:solidFill>
              </a:rPr>
              <a:t>Recapitalize AFRC facilities for mission critical requirements</a:t>
            </a:r>
          </a:p>
          <a:p>
            <a:r>
              <a:rPr lang="en-US" altLang="en-US" sz="1500" b="1">
                <a:solidFill>
                  <a:srgbClr val="000000"/>
                </a:solidFill>
              </a:rPr>
              <a:t>Measures</a:t>
            </a:r>
            <a:r>
              <a:rPr lang="en-US" altLang="en-US" sz="1500">
                <a:solidFill>
                  <a:srgbClr val="000000"/>
                </a:solidFill>
              </a:rPr>
              <a:t>: Program funding vs. $100M requirement to buy down $1B 	 </a:t>
            </a:r>
          </a:p>
          <a:p>
            <a:r>
              <a:rPr lang="en-US" altLang="en-US" sz="1500">
                <a:solidFill>
                  <a:srgbClr val="000000"/>
                </a:solidFill>
              </a:rPr>
              <a:t>                   backlog</a:t>
            </a:r>
          </a:p>
          <a:p>
            <a:r>
              <a:rPr lang="en-US" altLang="en-US" sz="1500" b="1">
                <a:solidFill>
                  <a:srgbClr val="000000"/>
                </a:solidFill>
              </a:rPr>
              <a:t>Data Source: </a:t>
            </a:r>
            <a:r>
              <a:rPr lang="en-US" altLang="en-US" sz="1500">
                <a:solidFill>
                  <a:srgbClr val="000000"/>
                </a:solidFill>
              </a:rPr>
              <a:t>President’s Budgets</a:t>
            </a:r>
            <a:endParaRPr lang="en-US" altLang="en-US" sz="1500"/>
          </a:p>
        </p:txBody>
      </p:sp>
      <p:sp>
        <p:nvSpPr>
          <p:cNvPr id="70663" name="TextBox 13"/>
          <p:cNvSpPr txBox="1">
            <a:spLocks noChangeArrowheads="1"/>
          </p:cNvSpPr>
          <p:nvPr/>
        </p:nvSpPr>
        <p:spPr bwMode="auto">
          <a:xfrm>
            <a:off x="6869113" y="4648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1700" b="1" u="sng">
                <a:solidFill>
                  <a:srgbClr val="000000"/>
                </a:solidFill>
              </a:rPr>
              <a:t>Countermeasure</a:t>
            </a:r>
          </a:p>
          <a:p>
            <a:endParaRPr lang="en-US" altLang="en-US" sz="1700" u="sng">
              <a:solidFill>
                <a:srgbClr val="000000"/>
              </a:solidFill>
            </a:endParaRPr>
          </a:p>
        </p:txBody>
      </p:sp>
      <p:sp>
        <p:nvSpPr>
          <p:cNvPr id="70664" name="TextBox 43"/>
          <p:cNvSpPr txBox="1">
            <a:spLocks noChangeArrowheads="1"/>
          </p:cNvSpPr>
          <p:nvPr/>
        </p:nvSpPr>
        <p:spPr bwMode="auto">
          <a:xfrm>
            <a:off x="-14288" y="4903788"/>
            <a:ext cx="67579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sz="1700"/>
              <a:t>All numbers are programmed amounts &amp; include P&amp;D &amp; P341 funds</a:t>
            </a:r>
          </a:p>
        </p:txBody>
      </p:sp>
      <p:sp>
        <p:nvSpPr>
          <p:cNvPr id="70665" name="TextBox 30"/>
          <p:cNvSpPr txBox="1">
            <a:spLocks noChangeArrowheads="1"/>
          </p:cNvSpPr>
          <p:nvPr/>
        </p:nvSpPr>
        <p:spPr bwMode="auto">
          <a:xfrm>
            <a:off x="0" y="2568575"/>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sz="1600"/>
              <a:t>$M</a:t>
            </a:r>
          </a:p>
        </p:txBody>
      </p:sp>
      <p:cxnSp>
        <p:nvCxnSpPr>
          <p:cNvPr id="70666" name="Straight Connector 9"/>
          <p:cNvCxnSpPr>
            <a:cxnSpLocks noChangeShapeType="1"/>
          </p:cNvCxnSpPr>
          <p:nvPr/>
        </p:nvCxnSpPr>
        <p:spPr bwMode="auto">
          <a:xfrm>
            <a:off x="4473575" y="3005138"/>
            <a:ext cx="5334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a14:hiddenLine>
            </a:ext>
          </a:extLst>
        </p:spPr>
      </p:cxnSp>
      <p:sp>
        <p:nvSpPr>
          <p:cNvPr id="70667" name="TextBox 4"/>
          <p:cNvSpPr txBox="1">
            <a:spLocks noChangeArrowheads="1"/>
          </p:cNvSpPr>
          <p:nvPr/>
        </p:nvSpPr>
        <p:spPr bwMode="auto">
          <a:xfrm>
            <a:off x="-14288" y="6431757"/>
            <a:ext cx="9155113" cy="369887"/>
          </a:xfrm>
          <a:prstGeom prst="rect">
            <a:avLst/>
          </a:prstGeom>
          <a:solidFill>
            <a:srgbClr val="151C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i="1">
                <a:solidFill>
                  <a:srgbClr val="FFFFFF"/>
                </a:solidFill>
              </a:rPr>
              <a:t>Reduced MILCON funding levels puts additional pressure on O&amp;M FSRM Program</a:t>
            </a:r>
          </a:p>
        </p:txBody>
      </p:sp>
      <p:sp>
        <p:nvSpPr>
          <p:cNvPr id="17" name="Content Placeholder 5"/>
          <p:cNvSpPr txBox="1">
            <a:spLocks/>
          </p:cNvSpPr>
          <p:nvPr/>
        </p:nvSpPr>
        <p:spPr bwMode="auto">
          <a:xfrm>
            <a:off x="6869113" y="5029200"/>
            <a:ext cx="2209800" cy="904875"/>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lvl1pPr marL="91440" indent="-91440" algn="l" rtl="0" eaLnBrk="0" fontAlgn="base" hangingPunct="0">
              <a:spcBef>
                <a:spcPts val="0"/>
              </a:spcBef>
              <a:spcAft>
                <a:spcPct val="0"/>
              </a:spcAft>
              <a:buClrTx/>
              <a:buSzPct val="80000"/>
              <a:buFont typeface="Arial" pitchFamily="34" charset="0"/>
              <a:buChar char="•"/>
              <a:defRPr sz="1600" b="0">
                <a:solidFill>
                  <a:schemeClr val="tx1"/>
                </a:solidFill>
                <a:latin typeface="+mn-lt"/>
                <a:ea typeface="+mn-ea"/>
                <a:cs typeface="+mn-cs"/>
              </a:defRPr>
            </a:lvl1pPr>
            <a:lvl2pPr marL="688975" indent="-282575" algn="l" rtl="0" eaLnBrk="0" fontAlgn="base" hangingPunct="0">
              <a:spcBef>
                <a:spcPct val="25000"/>
              </a:spcBef>
              <a:spcAft>
                <a:spcPct val="0"/>
              </a:spcAft>
              <a:buClrTx/>
              <a:buSzPct val="80000"/>
              <a:buFont typeface="Arial" pitchFamily="34" charset="0"/>
              <a:buChar char="•"/>
              <a:defRPr sz="2000" b="1">
                <a:solidFill>
                  <a:schemeClr val="tx1"/>
                </a:solidFill>
                <a:latin typeface="+mn-lt"/>
              </a:defRPr>
            </a:lvl2pPr>
            <a:lvl3pPr marL="1027113" indent="-223838" algn="l" rtl="0" eaLnBrk="0" fontAlgn="base" hangingPunct="0">
              <a:spcBef>
                <a:spcPct val="25000"/>
              </a:spcBef>
              <a:spcAft>
                <a:spcPct val="0"/>
              </a:spcAft>
              <a:buClrTx/>
              <a:buSzPct val="80000"/>
              <a:buFont typeface="Arial" pitchFamily="34" charset="0"/>
              <a:buChar char="•"/>
              <a:defRPr sz="18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16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1600">
                <a:solidFill>
                  <a:schemeClr val="tx1"/>
                </a:solidFill>
                <a:latin typeface="+mn-lt"/>
              </a:defRPr>
            </a:lvl9pPr>
          </a:lstStyle>
          <a:p>
            <a:pPr>
              <a:spcBef>
                <a:spcPct val="0"/>
              </a:spcBef>
              <a:defRPr/>
            </a:pPr>
            <a:r>
              <a:rPr lang="en-US" altLang="en-US" kern="0" dirty="0" smtClean="0"/>
              <a:t>Continue mission critical, investment focus</a:t>
            </a:r>
          </a:p>
          <a:p>
            <a:pPr>
              <a:spcBef>
                <a:spcPct val="0"/>
              </a:spcBef>
              <a:defRPr/>
            </a:pPr>
            <a:r>
              <a:rPr lang="en-US" altLang="en-US" kern="0" dirty="0" smtClean="0"/>
              <a:t>Ensure every dollar counts</a:t>
            </a:r>
          </a:p>
        </p:txBody>
      </p:sp>
      <p:sp>
        <p:nvSpPr>
          <p:cNvPr id="16" name="Rectangle 5"/>
          <p:cNvSpPr>
            <a:spLocks noGrp="1" noChangeArrowheads="1"/>
          </p:cNvSpPr>
          <p:nvPr>
            <p:ph type="title"/>
          </p:nvPr>
        </p:nvSpPr>
        <p:spPr>
          <a:xfrm>
            <a:off x="228600" y="55563"/>
            <a:ext cx="8475663" cy="860425"/>
          </a:xfrm>
        </p:spPr>
        <p:txBody>
          <a:bodyPr>
            <a:normAutofit fontScale="90000"/>
          </a:bodyPr>
          <a:lstStyle/>
          <a:p>
            <a:pPr>
              <a:defRPr/>
            </a:pPr>
            <a:r>
              <a:rPr lang="en-US" sz="3600" i="0" kern="1200" dirty="0" smtClean="0"/>
              <a:t>Facility Progr</a:t>
            </a:r>
            <a:r>
              <a:rPr lang="en-US" sz="3600" kern="1200" dirty="0" smtClean="0"/>
              <a:t>ams</a:t>
            </a:r>
            <a:br>
              <a:rPr lang="en-US" sz="3600" kern="1200" dirty="0" smtClean="0"/>
            </a:br>
            <a:r>
              <a:rPr lang="en-US" sz="3100" kern="1200" dirty="0" smtClean="0"/>
              <a:t>AFRC MILCON Program Funding</a:t>
            </a:r>
            <a:endParaRPr lang="en-US" sz="3600" kern="1200" dirty="0"/>
          </a:p>
        </p:txBody>
      </p:sp>
      <p:graphicFrame>
        <p:nvGraphicFramePr>
          <p:cNvPr id="3" name="Chart 14"/>
          <p:cNvGraphicFramePr>
            <a:graphicFrameLocks/>
          </p:cNvGraphicFramePr>
          <p:nvPr>
            <p:extLst>
              <p:ext uri="{D42A27DB-BD31-4B8C-83A1-F6EECF244321}">
                <p14:modId xmlns:p14="http://schemas.microsoft.com/office/powerpoint/2010/main" val="2045802997"/>
              </p:ext>
            </p:extLst>
          </p:nvPr>
        </p:nvGraphicFramePr>
        <p:xfrm>
          <a:off x="406400" y="1301750"/>
          <a:ext cx="6451600" cy="4051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76225" y="1504950"/>
            <a:ext cx="8397875" cy="4743450"/>
          </a:xfrm>
          <a:prstGeom prst="rect">
            <a:avLst/>
          </a:prstGeom>
          <a:noFill/>
          <a:ln>
            <a:miter lim="800000"/>
            <a:headEnd/>
            <a:tailEnd/>
          </a:ln>
        </p:spPr>
        <p:txBody>
          <a:bodyPr/>
          <a:lstStyle/>
          <a:p>
            <a:pPr marL="285750" indent="-285750">
              <a:spcBef>
                <a:spcPct val="50000"/>
              </a:spcBef>
              <a:buClr>
                <a:srgbClr val="151C77"/>
              </a:buClr>
              <a:buSzPct val="80000"/>
              <a:buFont typeface="Wingdings" pitchFamily="2" charset="2"/>
              <a:buChar char="n"/>
              <a:defRPr/>
            </a:pPr>
            <a:endParaRPr lang="en-US" sz="2000" b="1" kern="0" dirty="0">
              <a:latin typeface="+mn-lt"/>
              <a:cs typeface="+mn-cs"/>
            </a:endParaRPr>
          </a:p>
        </p:txBody>
      </p:sp>
      <p:sp>
        <p:nvSpPr>
          <p:cNvPr id="72707" name="Content Placeholder 5"/>
          <p:cNvSpPr>
            <a:spLocks noGrp="1"/>
          </p:cNvSpPr>
          <p:nvPr>
            <p:ph idx="1"/>
          </p:nvPr>
        </p:nvSpPr>
        <p:spPr bwMode="auto">
          <a:xfrm>
            <a:off x="228600" y="1089025"/>
            <a:ext cx="8397875" cy="5032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Near Term Projects</a:t>
            </a:r>
          </a:p>
          <a:p>
            <a:pPr lvl="1"/>
            <a:r>
              <a:rPr lang="en-US" altLang="en-US" dirty="0" smtClean="0"/>
              <a:t>$150M+ FY18 Program (maybe?)</a:t>
            </a:r>
          </a:p>
          <a:p>
            <a:pPr lvl="1"/>
            <a:r>
              <a:rPr lang="en-US" altLang="en-US" dirty="0" smtClean="0"/>
              <a:t>Host &amp; Tenant locations</a:t>
            </a:r>
          </a:p>
          <a:p>
            <a:r>
              <a:rPr lang="en-US" altLang="en-US" dirty="0" smtClean="0"/>
              <a:t>Projects Range $3M - $51M</a:t>
            </a:r>
          </a:p>
          <a:p>
            <a:pPr>
              <a:lnSpc>
                <a:spcPct val="200000"/>
              </a:lnSpc>
            </a:pPr>
            <a:endParaRPr lang="en-US" altLang="en-US" dirty="0" smtClean="0"/>
          </a:p>
        </p:txBody>
      </p:sp>
      <p:sp>
        <p:nvSpPr>
          <p:cNvPr id="5" name="Slide Number Placeholder 4"/>
          <p:cNvSpPr>
            <a:spLocks noGrp="1"/>
          </p:cNvSpPr>
          <p:nvPr>
            <p:ph type="sldNum" sz="quarter" idx="11"/>
          </p:nvPr>
        </p:nvSpPr>
        <p:spPr/>
        <p:txBody>
          <a:bodyPr/>
          <a:lstStyle/>
          <a:p>
            <a:pPr>
              <a:defRPr/>
            </a:pPr>
            <a:fld id="{50DC3DC0-C8EE-4961-84B1-64758734BBB7}" type="slidenum">
              <a:rPr lang="en-US" smtClean="0"/>
              <a:pPr>
                <a:defRPr/>
              </a:pPr>
              <a:t>9</a:t>
            </a:fld>
            <a:endParaRPr lang="en-US" dirty="0" smtClean="0"/>
          </a:p>
        </p:txBody>
      </p:sp>
      <p:sp>
        <p:nvSpPr>
          <p:cNvPr id="72710" name="TextBox 8"/>
          <p:cNvSpPr txBox="1">
            <a:spLocks noChangeArrowheads="1"/>
          </p:cNvSpPr>
          <p:nvPr/>
        </p:nvSpPr>
        <p:spPr bwMode="auto">
          <a:xfrm>
            <a:off x="0" y="6426200"/>
            <a:ext cx="9144000" cy="400050"/>
          </a:xfrm>
          <a:prstGeom prst="rect">
            <a:avLst/>
          </a:prstGeom>
          <a:solidFill>
            <a:srgbClr val="000066"/>
          </a:solidFill>
          <a:ln w="9525">
            <a:solidFill>
              <a:schemeClr val="tx1"/>
            </a:solidFill>
            <a:miter lim="800000"/>
            <a:headEnd/>
            <a:tailEnd/>
          </a:ln>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i="1" dirty="0" smtClean="0">
                <a:solidFill>
                  <a:schemeClr val="bg1"/>
                </a:solidFill>
              </a:rPr>
              <a:t>FY18 Budget Process:  HAC &amp; SASC propose increases to AFR MILCON</a:t>
            </a:r>
            <a:endParaRPr lang="en-US" altLang="en-US" sz="2000" b="1" i="1" dirty="0">
              <a:solidFill>
                <a:schemeClr val="bg1"/>
              </a:solidFill>
            </a:endParaRPr>
          </a:p>
        </p:txBody>
      </p:sp>
      <p:sp>
        <p:nvSpPr>
          <p:cNvPr id="10" name="Rectangle 5"/>
          <p:cNvSpPr>
            <a:spLocks noGrp="1" noChangeArrowheads="1"/>
          </p:cNvSpPr>
          <p:nvPr>
            <p:ph type="title"/>
          </p:nvPr>
        </p:nvSpPr>
        <p:spPr>
          <a:xfrm>
            <a:off x="228600" y="55563"/>
            <a:ext cx="8475663" cy="860425"/>
          </a:xfrm>
        </p:spPr>
        <p:txBody>
          <a:bodyPr>
            <a:normAutofit fontScale="90000"/>
          </a:bodyPr>
          <a:lstStyle/>
          <a:p>
            <a:pPr>
              <a:defRPr/>
            </a:pPr>
            <a:r>
              <a:rPr lang="en-US" sz="3600" i="0" kern="1200" dirty="0" smtClean="0"/>
              <a:t>Facility Progr</a:t>
            </a:r>
            <a:r>
              <a:rPr lang="en-US" sz="3600" kern="1200" dirty="0" smtClean="0"/>
              <a:t>ams</a:t>
            </a:r>
            <a:br>
              <a:rPr lang="en-US" sz="3600" kern="1200" dirty="0" smtClean="0"/>
            </a:br>
            <a:r>
              <a:rPr lang="en-US" sz="3100" kern="1200" dirty="0" smtClean="0"/>
              <a:t>Future MILCON Projects</a:t>
            </a:r>
            <a:endParaRPr lang="en-US" sz="3600" kern="12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53942" y="1071151"/>
            <a:ext cx="1678393" cy="21398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208" y="1071151"/>
            <a:ext cx="1742874" cy="2134445"/>
          </a:xfrm>
          <a:prstGeom prst="rect">
            <a:avLst/>
          </a:prstGeom>
        </p:spPr>
      </p:pic>
      <p:graphicFrame>
        <p:nvGraphicFramePr>
          <p:cNvPr id="12" name="Object 2"/>
          <p:cNvGraphicFramePr>
            <a:graphicFrameLocks noChangeAspect="1"/>
          </p:cNvGraphicFramePr>
          <p:nvPr>
            <p:extLst>
              <p:ext uri="{D42A27DB-BD31-4B8C-83A1-F6EECF244321}">
                <p14:modId xmlns:p14="http://schemas.microsoft.com/office/powerpoint/2010/main" val="985692201"/>
              </p:ext>
            </p:extLst>
          </p:nvPr>
        </p:nvGraphicFramePr>
        <p:xfrm>
          <a:off x="228600" y="3232150"/>
          <a:ext cx="8775700" cy="3028950"/>
        </p:xfrm>
        <a:graphic>
          <a:graphicData uri="http://schemas.openxmlformats.org/presentationml/2006/ole">
            <mc:AlternateContent xmlns:mc="http://schemas.openxmlformats.org/markup-compatibility/2006">
              <mc:Choice xmlns:v="urn:schemas-microsoft-com:vml" Requires="v">
                <p:oleObj spid="_x0000_s72725" name="Worksheet" r:id="rId7" imgW="7162752" imgH="2457402" progId="Excel.Sheet.12">
                  <p:embed/>
                </p:oleObj>
              </mc:Choice>
              <mc:Fallback>
                <p:oleObj name="Worksheet" r:id="rId7" imgW="7162752" imgH="2457402" progId="Excel.Sheet.12">
                  <p:embed/>
                  <p:pic>
                    <p:nvPicPr>
                      <p:cNvPr id="0" name=""/>
                      <p:cNvPicPr>
                        <a:picLocks noChangeAspect="1" noChangeArrowheads="1"/>
                      </p:cNvPicPr>
                      <p:nvPr/>
                    </p:nvPicPr>
                    <p:blipFill>
                      <a:blip r:embed="rId8"/>
                      <a:srcRect/>
                      <a:stretch>
                        <a:fillRect/>
                      </a:stretch>
                    </p:blipFill>
                    <p:spPr bwMode="auto">
                      <a:xfrm>
                        <a:off x="228600" y="3232150"/>
                        <a:ext cx="8775700" cy="3028950"/>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USAF(Uncl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046219E01709499140A87519631102" ma:contentTypeVersion="0" ma:contentTypeDescription="Create a new document." ma:contentTypeScope="" ma:versionID="f338f952ac756db22de59ee40e741ce5">
  <xsd:schema xmlns:xsd="http://www.w3.org/2001/XMLSchema" xmlns:xs="http://www.w3.org/2001/XMLSchema" xmlns:p="http://schemas.microsoft.com/office/2006/metadata/properties" xmlns:ns2="685904f1-6a22-48ab-b4c9-2c07e027efe6" targetNamespace="http://schemas.microsoft.com/office/2006/metadata/properties" ma:root="true" ma:fieldsID="7e7232a054ca7a13afbf472bdf2db0e9" ns2:_="">
    <xsd:import namespace="685904f1-6a22-48ab-b4c9-2c07e027efe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904f1-6a22-48ab-b4c9-2c07e027ef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AAB5E-9BA5-4E3D-A855-FF2BD2C9E7EE}">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685904f1-6a22-48ab-b4c9-2c07e027efe6"/>
    <ds:schemaRef ds:uri="http://www.w3.org/XML/1998/namespace"/>
    <ds:schemaRef ds:uri="http://purl.org/dc/dcmitype/"/>
  </ds:schemaRefs>
</ds:datastoreItem>
</file>

<file path=customXml/itemProps2.xml><?xml version="1.0" encoding="utf-8"?>
<ds:datastoreItem xmlns:ds="http://schemas.openxmlformats.org/officeDocument/2006/customXml" ds:itemID="{73DADC54-EA9D-4DD1-9DE6-2D79186103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5904f1-6a22-48ab-b4c9-2c07e027e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Designs\USAF(Unclas).pot</Template>
  <TotalTime>24428</TotalTime>
  <Words>2831</Words>
  <Application>Microsoft Office PowerPoint</Application>
  <PresentationFormat>On-screen Show (4:3)</PresentationFormat>
  <Paragraphs>501</Paragraphs>
  <Slides>16</Slides>
  <Notes>16</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27" baseType="lpstr">
      <vt:lpstr>Arial</vt:lpstr>
      <vt:lpstr>Century Schoolbook</vt:lpstr>
      <vt:lpstr>Tahoma</vt:lpstr>
      <vt:lpstr>Times New Roman</vt:lpstr>
      <vt:lpstr>Wingdings</vt:lpstr>
      <vt:lpstr>USAF(Unclas)</vt:lpstr>
      <vt:lpstr>1_USAF(Unclas)</vt:lpstr>
      <vt:lpstr>2_USAF(Unclas)</vt:lpstr>
      <vt:lpstr>3_USAF(Unclas)</vt:lpstr>
      <vt:lpstr>5_USAF(Unclas)</vt:lpstr>
      <vt:lpstr>Worksheet</vt:lpstr>
      <vt:lpstr>Air Force Reserve Command Civil Engineer Program Overview</vt:lpstr>
      <vt:lpstr>PowerPoint Presentation</vt:lpstr>
      <vt:lpstr>PowerPoint Presentation</vt:lpstr>
      <vt:lpstr>PowerPoint Presentation</vt:lpstr>
      <vt:lpstr>AFRC Footprint Host &amp; Tenant Installations</vt:lpstr>
      <vt:lpstr>Facility Programs Installation Planning</vt:lpstr>
      <vt:lpstr>Facility Programs Facilities Operational Capability and Utilization Survey (FOCUS)</vt:lpstr>
      <vt:lpstr>Facility Programs AFRC MILCON Program Funding</vt:lpstr>
      <vt:lpstr>Facility Programs Future MILCON Projects</vt:lpstr>
      <vt:lpstr>Facility Programs AFRC FSRM Program Funding</vt:lpstr>
      <vt:lpstr>Installation Ops &amp; Environmental Environmental &amp; Asset Accountability</vt:lpstr>
      <vt:lpstr>Installation Ops &amp; Environmental Installation Operations</vt:lpstr>
      <vt:lpstr>PowerPoint Presentation</vt:lpstr>
      <vt:lpstr>Civil Engineer Readiness </vt:lpstr>
      <vt:lpstr>Where Do I Get More Info?</vt:lpstr>
      <vt:lpstr>Questions?</vt:lpstr>
    </vt:vector>
  </TitlesOfParts>
  <Company>HQ USAF/______, Pentagon, DC 20330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Orluck, Aaron G Maj USAF AFRC HQ AFRC/CVX</dc:creator>
  <cp:lastModifiedBy>STAIB, ROBERT J GS-15 USAF AFRC HQ AFRC/A4C</cp:lastModifiedBy>
  <cp:revision>1955</cp:revision>
  <cp:lastPrinted>2017-07-18T13:18:35Z</cp:lastPrinted>
  <dcterms:created xsi:type="dcterms:W3CDTF">2000-04-26T18:38:01Z</dcterms:created>
  <dcterms:modified xsi:type="dcterms:W3CDTF">2017-12-08T14:52:21Z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0x0101008C046219E01709499140A87519631102</vt:lpwstr>
  </property>
  <property fmtid="{D5CDD505-2E9C-101B-9397-08002B2CF9AE}" pid="3" name="_dlc_DocIdItemGuid">
    <vt:lpwstr>d1e3865a-d8c5-4b46-8401-7eb5cdb1480d</vt:lpwstr>
  </property>
  <property fmtid="{D5CDD505-2E9C-101B-9397-08002B2CF9AE}" pid="4" name="_dlc_DocId">
    <vt:lpwstr>DDNWPRQ5364P-66530-5</vt:lpwstr>
  </property>
  <property fmtid="{D5CDD505-2E9C-101B-9397-08002B2CF9AE}" pid="5" name="_dlc_DocIdUrl">
    <vt:lpwstr>https://robins.tmtsp.us.af.mil/sites/TMT/201305/0be67062-45c6-e211-ae5f-180373fb55da/_layouts/DocIdRedir.aspx?ID=DDNWPRQ5364P-66530-5, DDNWPRQ5364P-66530-5</vt:lpwstr>
  </property>
</Properties>
</file>